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32"/>
  </p:notesMasterIdLst>
  <p:handoutMasterIdLst>
    <p:handoutMasterId r:id="rId33"/>
  </p:handoutMasterIdLst>
  <p:sldIdLst>
    <p:sldId id="265" r:id="rId3"/>
    <p:sldId id="310" r:id="rId4"/>
    <p:sldId id="361" r:id="rId5"/>
    <p:sldId id="320" r:id="rId6"/>
    <p:sldId id="321" r:id="rId7"/>
    <p:sldId id="327" r:id="rId8"/>
    <p:sldId id="325" r:id="rId9"/>
    <p:sldId id="328" r:id="rId10"/>
    <p:sldId id="346" r:id="rId11"/>
    <p:sldId id="329" r:id="rId12"/>
    <p:sldId id="343" r:id="rId13"/>
    <p:sldId id="352" r:id="rId14"/>
    <p:sldId id="330" r:id="rId15"/>
    <p:sldId id="347" r:id="rId16"/>
    <p:sldId id="348" r:id="rId17"/>
    <p:sldId id="350" r:id="rId18"/>
    <p:sldId id="353" r:id="rId19"/>
    <p:sldId id="354" r:id="rId20"/>
    <p:sldId id="331" r:id="rId21"/>
    <p:sldId id="351" r:id="rId22"/>
    <p:sldId id="360" r:id="rId23"/>
    <p:sldId id="332" r:id="rId24"/>
    <p:sldId id="358" r:id="rId25"/>
    <p:sldId id="357" r:id="rId26"/>
    <p:sldId id="355" r:id="rId27"/>
    <p:sldId id="359" r:id="rId28"/>
    <p:sldId id="356" r:id="rId29"/>
    <p:sldId id="324" r:id="rId30"/>
    <p:sldId id="323" r:id="rId31"/>
  </p:sldIdLst>
  <p:sldSz cx="12188825" cy="6858000"/>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8" autoAdjust="0"/>
    <p:restoredTop sz="94629" autoAdjust="0"/>
  </p:normalViewPr>
  <p:slideViewPr>
    <p:cSldViewPr showGuides="1">
      <p:cViewPr varScale="1">
        <p:scale>
          <a:sx n="90" d="100"/>
          <a:sy n="90" d="100"/>
        </p:scale>
        <p:origin x="534" y="90"/>
      </p:cViewPr>
      <p:guideLst>
        <p:guide pos="3839"/>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3" d="100"/>
          <a:sy n="63" d="100"/>
        </p:scale>
        <p:origin x="198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4" Type="http://schemas.openxmlformats.org/officeDocument/2006/relationships/image" Target="../media/image14.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A1C9CD-B2C6-D942-B947-EF10CF18870D}" type="doc">
      <dgm:prSet loTypeId="urn:microsoft.com/office/officeart/2005/8/layout/matrix1" loCatId="" qsTypeId="urn:microsoft.com/office/officeart/2005/8/quickstyle/simple4" qsCatId="simple" csTypeId="urn:microsoft.com/office/officeart/2005/8/colors/accent1_2" csCatId="accent1" phldr="1"/>
      <dgm:spPr/>
      <dgm:t>
        <a:bodyPr/>
        <a:lstStyle/>
        <a:p>
          <a:endParaRPr lang="en-US"/>
        </a:p>
      </dgm:t>
    </dgm:pt>
    <dgm:pt modelId="{296DB57D-0238-B747-9326-7135FA4DD1E5}">
      <dgm:prSet phldrT="[Text]"/>
      <dgm:spPr/>
      <dgm:t>
        <a:bodyPr/>
        <a:lstStyle/>
        <a:p>
          <a:r>
            <a:rPr lang="en-US" dirty="0"/>
            <a:t>K-Fuze CMS Components</a:t>
          </a:r>
        </a:p>
      </dgm:t>
    </dgm:pt>
    <dgm:pt modelId="{B6A77C0C-4391-8846-9ACA-76AD03EDDBD8}" type="parTrans" cxnId="{18EC93F3-17CE-3549-A352-3CDE96877576}">
      <dgm:prSet/>
      <dgm:spPr/>
      <dgm:t>
        <a:bodyPr/>
        <a:lstStyle/>
        <a:p>
          <a:endParaRPr lang="en-US"/>
        </a:p>
      </dgm:t>
    </dgm:pt>
    <dgm:pt modelId="{3634216B-1135-F544-83C6-4C85E557C6EC}" type="sibTrans" cxnId="{18EC93F3-17CE-3549-A352-3CDE96877576}">
      <dgm:prSet/>
      <dgm:spPr/>
      <dgm:t>
        <a:bodyPr/>
        <a:lstStyle/>
        <a:p>
          <a:endParaRPr lang="en-US"/>
        </a:p>
      </dgm:t>
    </dgm:pt>
    <dgm:pt modelId="{AA0B3AE9-FF0A-3E47-A14F-42B1320411DD}">
      <dgm:prSet phldrT="[Text]"/>
      <dgm:spPr>
        <a:solidFill>
          <a:srgbClr val="008000">
            <a:alpha val="65000"/>
          </a:srgbClr>
        </a:solidFill>
      </dgm:spPr>
      <dgm:t>
        <a:bodyPr/>
        <a:lstStyle/>
        <a:p>
          <a:r>
            <a:rPr lang="en-US" dirty="0"/>
            <a:t>Customer Relationship Management</a:t>
          </a:r>
        </a:p>
      </dgm:t>
    </dgm:pt>
    <dgm:pt modelId="{2A0C3DEB-C640-3142-8224-E7C354F8438D}" type="parTrans" cxnId="{621E98E6-9B15-6744-A11F-A61881FCEE89}">
      <dgm:prSet/>
      <dgm:spPr/>
      <dgm:t>
        <a:bodyPr/>
        <a:lstStyle/>
        <a:p>
          <a:endParaRPr lang="en-US"/>
        </a:p>
      </dgm:t>
    </dgm:pt>
    <dgm:pt modelId="{63B884AC-D118-DB44-9348-D853E7271B2F}" type="sibTrans" cxnId="{621E98E6-9B15-6744-A11F-A61881FCEE89}">
      <dgm:prSet/>
      <dgm:spPr/>
      <dgm:t>
        <a:bodyPr/>
        <a:lstStyle/>
        <a:p>
          <a:endParaRPr lang="en-US"/>
        </a:p>
      </dgm:t>
    </dgm:pt>
    <dgm:pt modelId="{704C94E7-1C91-BD46-A9DF-4D7AC3760EC7}">
      <dgm:prSet phldrT="[Text]"/>
      <dgm:spPr>
        <a:solidFill>
          <a:srgbClr val="660066">
            <a:alpha val="65000"/>
          </a:srgbClr>
        </a:solidFill>
      </dgm:spPr>
      <dgm:t>
        <a:bodyPr/>
        <a:lstStyle/>
        <a:p>
          <a:r>
            <a:rPr lang="en-US" dirty="0"/>
            <a:t>Content, Knowledge  &amp; File Management System</a:t>
          </a:r>
        </a:p>
      </dgm:t>
    </dgm:pt>
    <dgm:pt modelId="{7067D2B0-E172-6346-80BF-41977BF78B42}" type="parTrans" cxnId="{11BEB464-91A6-2840-ABEC-EF720E1A2A14}">
      <dgm:prSet/>
      <dgm:spPr/>
      <dgm:t>
        <a:bodyPr/>
        <a:lstStyle/>
        <a:p>
          <a:endParaRPr lang="en-US"/>
        </a:p>
      </dgm:t>
    </dgm:pt>
    <dgm:pt modelId="{E96F8687-94D3-B941-9478-9EEC758DA714}" type="sibTrans" cxnId="{11BEB464-91A6-2840-ABEC-EF720E1A2A14}">
      <dgm:prSet/>
      <dgm:spPr/>
      <dgm:t>
        <a:bodyPr/>
        <a:lstStyle/>
        <a:p>
          <a:endParaRPr lang="en-US"/>
        </a:p>
      </dgm:t>
    </dgm:pt>
    <dgm:pt modelId="{38F63C76-14A1-EA4A-9618-AA016D8467A2}">
      <dgm:prSet phldrT="[Text]"/>
      <dgm:spPr>
        <a:solidFill>
          <a:srgbClr val="000090">
            <a:alpha val="65000"/>
          </a:srgbClr>
        </a:solidFill>
      </dgm:spPr>
      <dgm:t>
        <a:bodyPr/>
        <a:lstStyle/>
        <a:p>
          <a:r>
            <a:rPr lang="en-US" dirty="0"/>
            <a:t>Complete Web Site Portal &amp; Management System</a:t>
          </a:r>
        </a:p>
      </dgm:t>
    </dgm:pt>
    <dgm:pt modelId="{E21192AC-D8BE-7049-B63E-A00AC1BD0891}" type="parTrans" cxnId="{5966F3BF-36DC-6F45-9E29-826DEBFA28D8}">
      <dgm:prSet/>
      <dgm:spPr/>
      <dgm:t>
        <a:bodyPr/>
        <a:lstStyle/>
        <a:p>
          <a:endParaRPr lang="en-US"/>
        </a:p>
      </dgm:t>
    </dgm:pt>
    <dgm:pt modelId="{B5462C2F-9240-E448-A3AA-B815BAE3360F}" type="sibTrans" cxnId="{5966F3BF-36DC-6F45-9E29-826DEBFA28D8}">
      <dgm:prSet/>
      <dgm:spPr/>
      <dgm:t>
        <a:bodyPr/>
        <a:lstStyle/>
        <a:p>
          <a:endParaRPr lang="en-US"/>
        </a:p>
      </dgm:t>
    </dgm:pt>
    <dgm:pt modelId="{98A53384-73E9-924F-B373-DB629291C551}">
      <dgm:prSet phldrT="[Text]"/>
      <dgm:spPr>
        <a:solidFill>
          <a:schemeClr val="accent1">
            <a:hueOff val="0"/>
            <a:satOff val="0"/>
            <a:lumOff val="0"/>
            <a:alpha val="65000"/>
          </a:schemeClr>
        </a:solidFill>
      </dgm:spPr>
      <dgm:t>
        <a:bodyPr/>
        <a:lstStyle/>
        <a:p>
          <a:r>
            <a:rPr lang="en-US" dirty="0"/>
            <a:t>Request, Ticket and Contact Management System</a:t>
          </a:r>
        </a:p>
      </dgm:t>
    </dgm:pt>
    <dgm:pt modelId="{DD3BD98F-5B4A-014C-9C54-365193878BF0}" type="parTrans" cxnId="{6E66AD29-2CBD-B743-BA1C-B94BFDD48057}">
      <dgm:prSet/>
      <dgm:spPr/>
      <dgm:t>
        <a:bodyPr/>
        <a:lstStyle/>
        <a:p>
          <a:endParaRPr lang="en-US"/>
        </a:p>
      </dgm:t>
    </dgm:pt>
    <dgm:pt modelId="{68A79C79-E8E8-B84A-9B64-D27DCFE77631}" type="sibTrans" cxnId="{6E66AD29-2CBD-B743-BA1C-B94BFDD48057}">
      <dgm:prSet/>
      <dgm:spPr/>
      <dgm:t>
        <a:bodyPr/>
        <a:lstStyle/>
        <a:p>
          <a:endParaRPr lang="en-US"/>
        </a:p>
      </dgm:t>
    </dgm:pt>
    <dgm:pt modelId="{3F543866-9281-9149-955A-EDF1E07655C8}" type="pres">
      <dgm:prSet presAssocID="{BAA1C9CD-B2C6-D942-B947-EF10CF18870D}" presName="diagram" presStyleCnt="0">
        <dgm:presLayoutVars>
          <dgm:chMax val="1"/>
          <dgm:dir/>
          <dgm:animLvl val="ctr"/>
          <dgm:resizeHandles val="exact"/>
        </dgm:presLayoutVars>
      </dgm:prSet>
      <dgm:spPr/>
    </dgm:pt>
    <dgm:pt modelId="{9C7CA280-60C0-1144-A4EE-D4222356F86C}" type="pres">
      <dgm:prSet presAssocID="{BAA1C9CD-B2C6-D942-B947-EF10CF18870D}" presName="matrix" presStyleCnt="0"/>
      <dgm:spPr/>
    </dgm:pt>
    <dgm:pt modelId="{B69F1691-D477-ED43-BD99-5E715E0376C0}" type="pres">
      <dgm:prSet presAssocID="{BAA1C9CD-B2C6-D942-B947-EF10CF18870D}" presName="tile1" presStyleLbl="node1" presStyleIdx="0" presStyleCnt="4"/>
      <dgm:spPr/>
    </dgm:pt>
    <dgm:pt modelId="{2DF3AE69-60D1-2F42-B692-5419AFAA50EB}" type="pres">
      <dgm:prSet presAssocID="{BAA1C9CD-B2C6-D942-B947-EF10CF18870D}" presName="tile1text" presStyleLbl="node1" presStyleIdx="0" presStyleCnt="4">
        <dgm:presLayoutVars>
          <dgm:chMax val="0"/>
          <dgm:chPref val="0"/>
          <dgm:bulletEnabled val="1"/>
        </dgm:presLayoutVars>
      </dgm:prSet>
      <dgm:spPr/>
    </dgm:pt>
    <dgm:pt modelId="{6AAED075-EB4C-8242-9C47-CFF18525E095}" type="pres">
      <dgm:prSet presAssocID="{BAA1C9CD-B2C6-D942-B947-EF10CF18870D}" presName="tile2" presStyleLbl="node1" presStyleIdx="1" presStyleCnt="4"/>
      <dgm:spPr/>
    </dgm:pt>
    <dgm:pt modelId="{79D9E4AF-7CE4-FC4E-9D1B-5B162E171026}" type="pres">
      <dgm:prSet presAssocID="{BAA1C9CD-B2C6-D942-B947-EF10CF18870D}" presName="tile2text" presStyleLbl="node1" presStyleIdx="1" presStyleCnt="4">
        <dgm:presLayoutVars>
          <dgm:chMax val="0"/>
          <dgm:chPref val="0"/>
          <dgm:bulletEnabled val="1"/>
        </dgm:presLayoutVars>
      </dgm:prSet>
      <dgm:spPr/>
    </dgm:pt>
    <dgm:pt modelId="{E0F36B1E-E4C2-9642-8CAD-3C0C36779587}" type="pres">
      <dgm:prSet presAssocID="{BAA1C9CD-B2C6-D942-B947-EF10CF18870D}" presName="tile3" presStyleLbl="node1" presStyleIdx="2" presStyleCnt="4"/>
      <dgm:spPr/>
    </dgm:pt>
    <dgm:pt modelId="{A04B863B-30CC-014E-BB84-6DA1DE50FE69}" type="pres">
      <dgm:prSet presAssocID="{BAA1C9CD-B2C6-D942-B947-EF10CF18870D}" presName="tile3text" presStyleLbl="node1" presStyleIdx="2" presStyleCnt="4">
        <dgm:presLayoutVars>
          <dgm:chMax val="0"/>
          <dgm:chPref val="0"/>
          <dgm:bulletEnabled val="1"/>
        </dgm:presLayoutVars>
      </dgm:prSet>
      <dgm:spPr/>
    </dgm:pt>
    <dgm:pt modelId="{B2F3A707-9254-864E-934A-8A6864AAF212}" type="pres">
      <dgm:prSet presAssocID="{BAA1C9CD-B2C6-D942-B947-EF10CF18870D}" presName="tile4" presStyleLbl="node1" presStyleIdx="3" presStyleCnt="4" custLinFactNeighborX="1647" custLinFactNeighborY="-1393"/>
      <dgm:spPr/>
    </dgm:pt>
    <dgm:pt modelId="{AE87DF8E-D91A-9F4D-9F4F-5E883D7BF1F5}" type="pres">
      <dgm:prSet presAssocID="{BAA1C9CD-B2C6-D942-B947-EF10CF18870D}" presName="tile4text" presStyleLbl="node1" presStyleIdx="3" presStyleCnt="4">
        <dgm:presLayoutVars>
          <dgm:chMax val="0"/>
          <dgm:chPref val="0"/>
          <dgm:bulletEnabled val="1"/>
        </dgm:presLayoutVars>
      </dgm:prSet>
      <dgm:spPr/>
    </dgm:pt>
    <dgm:pt modelId="{C37E0BC4-7F1B-7E42-BD9C-AA868EAB89CB}" type="pres">
      <dgm:prSet presAssocID="{BAA1C9CD-B2C6-D942-B947-EF10CF18870D}" presName="centerTile" presStyleLbl="fgShp" presStyleIdx="0" presStyleCnt="1">
        <dgm:presLayoutVars>
          <dgm:chMax val="0"/>
          <dgm:chPref val="0"/>
        </dgm:presLayoutVars>
      </dgm:prSet>
      <dgm:spPr/>
    </dgm:pt>
  </dgm:ptLst>
  <dgm:cxnLst>
    <dgm:cxn modelId="{F64EC400-E61A-F941-857B-9BA74BDDDDE6}" type="presOf" srcId="{BAA1C9CD-B2C6-D942-B947-EF10CF18870D}" destId="{3F543866-9281-9149-955A-EDF1E07655C8}" srcOrd="0" destOrd="0" presId="urn:microsoft.com/office/officeart/2005/8/layout/matrix1"/>
    <dgm:cxn modelId="{21CEA01D-16D8-ED4A-8529-379188E6BC37}" type="presOf" srcId="{704C94E7-1C91-BD46-A9DF-4D7AC3760EC7}" destId="{6AAED075-EB4C-8242-9C47-CFF18525E095}" srcOrd="0" destOrd="0" presId="urn:microsoft.com/office/officeart/2005/8/layout/matrix1"/>
    <dgm:cxn modelId="{6E66AD29-2CBD-B743-BA1C-B94BFDD48057}" srcId="{296DB57D-0238-B747-9326-7135FA4DD1E5}" destId="{98A53384-73E9-924F-B373-DB629291C551}" srcOrd="3" destOrd="0" parTransId="{DD3BD98F-5B4A-014C-9C54-365193878BF0}" sibTransId="{68A79C79-E8E8-B84A-9B64-D27DCFE77631}"/>
    <dgm:cxn modelId="{0D18F135-370A-B94C-BACF-4156D03F6253}" type="presOf" srcId="{704C94E7-1C91-BD46-A9DF-4D7AC3760EC7}" destId="{79D9E4AF-7CE4-FC4E-9D1B-5B162E171026}" srcOrd="1" destOrd="0" presId="urn:microsoft.com/office/officeart/2005/8/layout/matrix1"/>
    <dgm:cxn modelId="{9AFDCF41-010B-D240-8D5C-468450AD3713}" type="presOf" srcId="{98A53384-73E9-924F-B373-DB629291C551}" destId="{B2F3A707-9254-864E-934A-8A6864AAF212}" srcOrd="0" destOrd="0" presId="urn:microsoft.com/office/officeart/2005/8/layout/matrix1"/>
    <dgm:cxn modelId="{11BEB464-91A6-2840-ABEC-EF720E1A2A14}" srcId="{296DB57D-0238-B747-9326-7135FA4DD1E5}" destId="{704C94E7-1C91-BD46-A9DF-4D7AC3760EC7}" srcOrd="1" destOrd="0" parTransId="{7067D2B0-E172-6346-80BF-41977BF78B42}" sibTransId="{E96F8687-94D3-B941-9478-9EEC758DA714}"/>
    <dgm:cxn modelId="{46022B6D-D37D-024A-9B34-8EE84470A2EA}" type="presOf" srcId="{38F63C76-14A1-EA4A-9618-AA016D8467A2}" destId="{A04B863B-30CC-014E-BB84-6DA1DE50FE69}" srcOrd="1" destOrd="0" presId="urn:microsoft.com/office/officeart/2005/8/layout/matrix1"/>
    <dgm:cxn modelId="{C636E16D-E821-F148-B273-FC90271AE032}" type="presOf" srcId="{AA0B3AE9-FF0A-3E47-A14F-42B1320411DD}" destId="{B69F1691-D477-ED43-BD99-5E715E0376C0}" srcOrd="0" destOrd="0" presId="urn:microsoft.com/office/officeart/2005/8/layout/matrix1"/>
    <dgm:cxn modelId="{A761B686-1277-7E4A-8519-61C5F89478B1}" type="presOf" srcId="{38F63C76-14A1-EA4A-9618-AA016D8467A2}" destId="{E0F36B1E-E4C2-9642-8CAD-3C0C36779587}" srcOrd="0" destOrd="0" presId="urn:microsoft.com/office/officeart/2005/8/layout/matrix1"/>
    <dgm:cxn modelId="{5C26498D-48D9-2243-83B2-E6EEDFE1553B}" type="presOf" srcId="{AA0B3AE9-FF0A-3E47-A14F-42B1320411DD}" destId="{2DF3AE69-60D1-2F42-B692-5419AFAA50EB}" srcOrd="1" destOrd="0" presId="urn:microsoft.com/office/officeart/2005/8/layout/matrix1"/>
    <dgm:cxn modelId="{44C859A9-6D7B-FC4F-99BF-59656AB80764}" type="presOf" srcId="{98A53384-73E9-924F-B373-DB629291C551}" destId="{AE87DF8E-D91A-9F4D-9F4F-5E883D7BF1F5}" srcOrd="1" destOrd="0" presId="urn:microsoft.com/office/officeart/2005/8/layout/matrix1"/>
    <dgm:cxn modelId="{5966F3BF-36DC-6F45-9E29-826DEBFA28D8}" srcId="{296DB57D-0238-B747-9326-7135FA4DD1E5}" destId="{38F63C76-14A1-EA4A-9618-AA016D8467A2}" srcOrd="2" destOrd="0" parTransId="{E21192AC-D8BE-7049-B63E-A00AC1BD0891}" sibTransId="{B5462C2F-9240-E448-A3AA-B815BAE3360F}"/>
    <dgm:cxn modelId="{621E98E6-9B15-6744-A11F-A61881FCEE89}" srcId="{296DB57D-0238-B747-9326-7135FA4DD1E5}" destId="{AA0B3AE9-FF0A-3E47-A14F-42B1320411DD}" srcOrd="0" destOrd="0" parTransId="{2A0C3DEB-C640-3142-8224-E7C354F8438D}" sibTransId="{63B884AC-D118-DB44-9348-D853E7271B2F}"/>
    <dgm:cxn modelId="{1F6D4CF3-05B5-374A-8BDB-CF1D13BB4EFD}" type="presOf" srcId="{296DB57D-0238-B747-9326-7135FA4DD1E5}" destId="{C37E0BC4-7F1B-7E42-BD9C-AA868EAB89CB}" srcOrd="0" destOrd="0" presId="urn:microsoft.com/office/officeart/2005/8/layout/matrix1"/>
    <dgm:cxn modelId="{18EC93F3-17CE-3549-A352-3CDE96877576}" srcId="{BAA1C9CD-B2C6-D942-B947-EF10CF18870D}" destId="{296DB57D-0238-B747-9326-7135FA4DD1E5}" srcOrd="0" destOrd="0" parTransId="{B6A77C0C-4391-8846-9ACA-76AD03EDDBD8}" sibTransId="{3634216B-1135-F544-83C6-4C85E557C6EC}"/>
    <dgm:cxn modelId="{40215060-86F9-1B40-87D6-EA51B95C9DE0}" type="presParOf" srcId="{3F543866-9281-9149-955A-EDF1E07655C8}" destId="{9C7CA280-60C0-1144-A4EE-D4222356F86C}" srcOrd="0" destOrd="0" presId="urn:microsoft.com/office/officeart/2005/8/layout/matrix1"/>
    <dgm:cxn modelId="{87C00E56-0DC1-744A-BC03-A853654378EF}" type="presParOf" srcId="{9C7CA280-60C0-1144-A4EE-D4222356F86C}" destId="{B69F1691-D477-ED43-BD99-5E715E0376C0}" srcOrd="0" destOrd="0" presId="urn:microsoft.com/office/officeart/2005/8/layout/matrix1"/>
    <dgm:cxn modelId="{AB9178DA-DD5B-0E4E-AB92-212F948B72FB}" type="presParOf" srcId="{9C7CA280-60C0-1144-A4EE-D4222356F86C}" destId="{2DF3AE69-60D1-2F42-B692-5419AFAA50EB}" srcOrd="1" destOrd="0" presId="urn:microsoft.com/office/officeart/2005/8/layout/matrix1"/>
    <dgm:cxn modelId="{2DE3C9A6-848A-1044-918F-94625110BE73}" type="presParOf" srcId="{9C7CA280-60C0-1144-A4EE-D4222356F86C}" destId="{6AAED075-EB4C-8242-9C47-CFF18525E095}" srcOrd="2" destOrd="0" presId="urn:microsoft.com/office/officeart/2005/8/layout/matrix1"/>
    <dgm:cxn modelId="{B63EA49F-4B59-9D4A-9061-22463F85DA37}" type="presParOf" srcId="{9C7CA280-60C0-1144-A4EE-D4222356F86C}" destId="{79D9E4AF-7CE4-FC4E-9D1B-5B162E171026}" srcOrd="3" destOrd="0" presId="urn:microsoft.com/office/officeart/2005/8/layout/matrix1"/>
    <dgm:cxn modelId="{8E4B706F-788D-E240-9EBE-A94585904768}" type="presParOf" srcId="{9C7CA280-60C0-1144-A4EE-D4222356F86C}" destId="{E0F36B1E-E4C2-9642-8CAD-3C0C36779587}" srcOrd="4" destOrd="0" presId="urn:microsoft.com/office/officeart/2005/8/layout/matrix1"/>
    <dgm:cxn modelId="{9A2B1B7F-A4BD-2B44-87D3-ED3537FD2DF3}" type="presParOf" srcId="{9C7CA280-60C0-1144-A4EE-D4222356F86C}" destId="{A04B863B-30CC-014E-BB84-6DA1DE50FE69}" srcOrd="5" destOrd="0" presId="urn:microsoft.com/office/officeart/2005/8/layout/matrix1"/>
    <dgm:cxn modelId="{F3A44EA9-DD5A-8A41-B12E-50E0A19879A3}" type="presParOf" srcId="{9C7CA280-60C0-1144-A4EE-D4222356F86C}" destId="{B2F3A707-9254-864E-934A-8A6864AAF212}" srcOrd="6" destOrd="0" presId="urn:microsoft.com/office/officeart/2005/8/layout/matrix1"/>
    <dgm:cxn modelId="{79DA3E97-9828-0B48-9660-2547DC03D55D}" type="presParOf" srcId="{9C7CA280-60C0-1144-A4EE-D4222356F86C}" destId="{AE87DF8E-D91A-9F4D-9F4F-5E883D7BF1F5}" srcOrd="7" destOrd="0" presId="urn:microsoft.com/office/officeart/2005/8/layout/matrix1"/>
    <dgm:cxn modelId="{EBB5C0FA-D3D7-B445-9A35-F9D85AB6339F}" type="presParOf" srcId="{3F543866-9281-9149-955A-EDF1E07655C8}" destId="{C37E0BC4-7F1B-7E42-BD9C-AA868EAB89CB}"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1E759C-A0F9-4283-A2AB-76A6D4A400F3}" type="doc">
      <dgm:prSet loTypeId="urn:microsoft.com/office/officeart/2005/8/layout/hList7" loCatId="picture" qsTypeId="urn:microsoft.com/office/officeart/2005/8/quickstyle/3d4" qsCatId="3D" csTypeId="urn:microsoft.com/office/officeart/2005/8/colors/accent1_2" csCatId="accent1" phldr="1"/>
      <dgm:spPr/>
    </dgm:pt>
    <dgm:pt modelId="{950DCD06-11FE-4DAC-A633-00D3FDAA73E9}">
      <dgm:prSet phldrT="[Text]" custT="1"/>
      <dgm:spPr/>
      <dgm:t>
        <a:bodyPr/>
        <a:lstStyle/>
        <a:p>
          <a:r>
            <a:rPr lang="en-US" sz="2000" b="1" dirty="0"/>
            <a:t>K-Fuze CMS</a:t>
          </a:r>
        </a:p>
        <a:p>
          <a:r>
            <a:rPr lang="en-US" sz="1600" dirty="0"/>
            <a:t>K-Fuze CMS native authentication provider</a:t>
          </a:r>
        </a:p>
      </dgm:t>
    </dgm:pt>
    <dgm:pt modelId="{A39C08A5-0C44-4C9F-B629-23583E367931}" type="parTrans" cxnId="{F9C3D81E-1942-4E3D-BFAD-430D6C9411CD}">
      <dgm:prSet/>
      <dgm:spPr/>
      <dgm:t>
        <a:bodyPr/>
        <a:lstStyle/>
        <a:p>
          <a:endParaRPr lang="en-US"/>
        </a:p>
      </dgm:t>
    </dgm:pt>
    <dgm:pt modelId="{6F259FCF-2D8C-456E-80E3-847CD9D2118A}" type="sibTrans" cxnId="{F9C3D81E-1942-4E3D-BFAD-430D6C9411CD}">
      <dgm:prSet/>
      <dgm:spPr/>
      <dgm:t>
        <a:bodyPr/>
        <a:lstStyle/>
        <a:p>
          <a:endParaRPr lang="en-US"/>
        </a:p>
      </dgm:t>
    </dgm:pt>
    <dgm:pt modelId="{1F5E2F2D-D9EC-44D8-B3B3-F7152661F796}">
      <dgm:prSet phldrT="[Text]" custT="1"/>
      <dgm:spPr/>
      <dgm:t>
        <a:bodyPr/>
        <a:lstStyle/>
        <a:p>
          <a:r>
            <a:rPr lang="en-US" sz="2000" b="1" dirty="0"/>
            <a:t>Google</a:t>
          </a:r>
          <a:endParaRPr lang="en-US" sz="2100" b="1" dirty="0"/>
        </a:p>
        <a:p>
          <a:pPr lvl="0"/>
          <a:r>
            <a:rPr lang="en-US" sz="1600" dirty="0"/>
            <a:t>Leveraging OAuth 2.o</a:t>
          </a:r>
        </a:p>
        <a:p>
          <a:pPr lvl="0"/>
          <a:endParaRPr lang="en-US" sz="1600" dirty="0"/>
        </a:p>
      </dgm:t>
    </dgm:pt>
    <dgm:pt modelId="{1FA94FC9-69CB-41C7-9FC3-BE489D826FAD}" type="parTrans" cxnId="{C1C14453-A187-407C-93E4-F589DAE32BE9}">
      <dgm:prSet/>
      <dgm:spPr/>
      <dgm:t>
        <a:bodyPr/>
        <a:lstStyle/>
        <a:p>
          <a:endParaRPr lang="en-US"/>
        </a:p>
      </dgm:t>
    </dgm:pt>
    <dgm:pt modelId="{5242BC53-AF79-4235-8A32-AA2F2B481CB3}" type="sibTrans" cxnId="{C1C14453-A187-407C-93E4-F589DAE32BE9}">
      <dgm:prSet/>
      <dgm:spPr/>
      <dgm:t>
        <a:bodyPr/>
        <a:lstStyle/>
        <a:p>
          <a:endParaRPr lang="en-US"/>
        </a:p>
      </dgm:t>
    </dgm:pt>
    <dgm:pt modelId="{92D05023-F5F3-4CB7-A977-0AD758B8FDD6}">
      <dgm:prSet phldrT="[Text]" custT="1"/>
      <dgm:spPr/>
      <dgm:t>
        <a:bodyPr/>
        <a:lstStyle/>
        <a:p>
          <a:r>
            <a:rPr lang="en-US" sz="2000" b="1" dirty="0"/>
            <a:t>Facebook</a:t>
          </a:r>
          <a:endParaRPr lang="en-US" sz="2100" b="1" dirty="0"/>
        </a:p>
        <a:p>
          <a:pPr lvl="0"/>
          <a:r>
            <a:rPr lang="en-US" sz="1600" b="0" dirty="0"/>
            <a:t>Leveraging OAuth 2.o</a:t>
          </a:r>
        </a:p>
        <a:p>
          <a:pPr lvl="0"/>
          <a:endParaRPr lang="en-US" sz="1600" dirty="0"/>
        </a:p>
      </dgm:t>
    </dgm:pt>
    <dgm:pt modelId="{608B9F3F-7E0A-4665-9C3A-B07229CA6EEF}" type="parTrans" cxnId="{6DF6D9F8-0BBF-4071-A070-E31138BE5F84}">
      <dgm:prSet/>
      <dgm:spPr/>
      <dgm:t>
        <a:bodyPr/>
        <a:lstStyle/>
        <a:p>
          <a:endParaRPr lang="en-US"/>
        </a:p>
      </dgm:t>
    </dgm:pt>
    <dgm:pt modelId="{0FFE2D29-5FB1-40F6-AB88-5A68FF325BDE}" type="sibTrans" cxnId="{6DF6D9F8-0BBF-4071-A070-E31138BE5F84}">
      <dgm:prSet/>
      <dgm:spPr/>
      <dgm:t>
        <a:bodyPr/>
        <a:lstStyle/>
        <a:p>
          <a:endParaRPr lang="en-US"/>
        </a:p>
      </dgm:t>
    </dgm:pt>
    <dgm:pt modelId="{06F90B62-9FA4-4F1C-A259-C6FCC5832BCC}">
      <dgm:prSet phldrT="[Text]" custT="1"/>
      <dgm:spPr/>
      <dgm:t>
        <a:bodyPr/>
        <a:lstStyle/>
        <a:p>
          <a:r>
            <a:rPr lang="en-US" sz="2000" b="1" dirty="0"/>
            <a:t>Active Directory</a:t>
          </a:r>
        </a:p>
        <a:p>
          <a:pPr lvl="0"/>
          <a:r>
            <a:rPr lang="en-US" sz="1600" dirty="0"/>
            <a:t>Leveraging Microsoft Active Directory (AD)</a:t>
          </a:r>
        </a:p>
      </dgm:t>
    </dgm:pt>
    <dgm:pt modelId="{C38E2EF7-5258-48EC-B8B9-F671311335DC}" type="parTrans" cxnId="{D26A7538-FAE4-4D0D-BE17-2259B40FD5B1}">
      <dgm:prSet/>
      <dgm:spPr/>
      <dgm:t>
        <a:bodyPr/>
        <a:lstStyle/>
        <a:p>
          <a:endParaRPr lang="en-US"/>
        </a:p>
      </dgm:t>
    </dgm:pt>
    <dgm:pt modelId="{048943C8-D7D6-4469-825E-8E2893F70295}" type="sibTrans" cxnId="{D26A7538-FAE4-4D0D-BE17-2259B40FD5B1}">
      <dgm:prSet/>
      <dgm:spPr/>
      <dgm:t>
        <a:bodyPr/>
        <a:lstStyle/>
        <a:p>
          <a:endParaRPr lang="en-US"/>
        </a:p>
      </dgm:t>
    </dgm:pt>
    <dgm:pt modelId="{F698061E-227F-4192-AD40-1E24A108D426}" type="pres">
      <dgm:prSet presAssocID="{891E759C-A0F9-4283-A2AB-76A6D4A400F3}" presName="Name0" presStyleCnt="0">
        <dgm:presLayoutVars>
          <dgm:dir/>
          <dgm:resizeHandles val="exact"/>
        </dgm:presLayoutVars>
      </dgm:prSet>
      <dgm:spPr/>
    </dgm:pt>
    <dgm:pt modelId="{A8B5355A-991A-41BD-B94D-CE3C8B679A54}" type="pres">
      <dgm:prSet presAssocID="{891E759C-A0F9-4283-A2AB-76A6D4A400F3}" presName="fgShape" presStyleLbl="fgShp" presStyleIdx="0" presStyleCnt="1"/>
      <dgm:spPr/>
    </dgm:pt>
    <dgm:pt modelId="{97166125-5180-407F-BA93-D58D9DDD81DF}" type="pres">
      <dgm:prSet presAssocID="{891E759C-A0F9-4283-A2AB-76A6D4A400F3}" presName="linComp" presStyleCnt="0"/>
      <dgm:spPr/>
    </dgm:pt>
    <dgm:pt modelId="{87DAFBFE-5EE1-4B62-8D3C-29520316ABDD}" type="pres">
      <dgm:prSet presAssocID="{950DCD06-11FE-4DAC-A633-00D3FDAA73E9}" presName="compNode" presStyleCnt="0"/>
      <dgm:spPr/>
    </dgm:pt>
    <dgm:pt modelId="{C36A9BC0-92A5-4F45-A357-BAE5130F534A}" type="pres">
      <dgm:prSet presAssocID="{950DCD06-11FE-4DAC-A633-00D3FDAA73E9}" presName="bkgdShape" presStyleLbl="node1" presStyleIdx="0" presStyleCnt="4"/>
      <dgm:spPr/>
    </dgm:pt>
    <dgm:pt modelId="{8A79CFFC-A96D-49AE-A7FF-93B8DA54CBE4}" type="pres">
      <dgm:prSet presAssocID="{950DCD06-11FE-4DAC-A633-00D3FDAA73E9}" presName="nodeTx" presStyleLbl="node1" presStyleIdx="0" presStyleCnt="4">
        <dgm:presLayoutVars>
          <dgm:bulletEnabled val="1"/>
        </dgm:presLayoutVars>
      </dgm:prSet>
      <dgm:spPr/>
    </dgm:pt>
    <dgm:pt modelId="{E445F6E2-C4E6-44B9-A1D4-49191781E2D0}" type="pres">
      <dgm:prSet presAssocID="{950DCD06-11FE-4DAC-A633-00D3FDAA73E9}" presName="invisiNode" presStyleLbl="node1" presStyleIdx="0" presStyleCnt="4"/>
      <dgm:spPr/>
    </dgm:pt>
    <dgm:pt modelId="{73235A99-6A93-4858-9C8F-ECE44D061B84}" type="pres">
      <dgm:prSet presAssocID="{950DCD06-11FE-4DAC-A633-00D3FDAA73E9}" presName="imagNode" presStyleLbl="fgImgPlace1" presStyleIdx="0" presStyleCnt="4" custScaleX="92584" custScaleY="86409"/>
      <dgm:spPr>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dgm:spPr>
    </dgm:pt>
    <dgm:pt modelId="{DC9BE0CC-5278-48DE-BC60-5B4FC6AF05D3}" type="pres">
      <dgm:prSet presAssocID="{6F259FCF-2D8C-456E-80E3-847CD9D2118A}" presName="sibTrans" presStyleLbl="sibTrans2D1" presStyleIdx="0" presStyleCnt="0"/>
      <dgm:spPr/>
    </dgm:pt>
    <dgm:pt modelId="{82155F53-D836-4D73-B589-B6DB9D5E596D}" type="pres">
      <dgm:prSet presAssocID="{1F5E2F2D-D9EC-44D8-B3B3-F7152661F796}" presName="compNode" presStyleCnt="0"/>
      <dgm:spPr/>
    </dgm:pt>
    <dgm:pt modelId="{4A2D7234-E1FF-4BCF-BE56-16482EE81834}" type="pres">
      <dgm:prSet presAssocID="{1F5E2F2D-D9EC-44D8-B3B3-F7152661F796}" presName="bkgdShape" presStyleLbl="node1" presStyleIdx="1" presStyleCnt="4"/>
      <dgm:spPr/>
    </dgm:pt>
    <dgm:pt modelId="{994C030F-53B5-468A-B4B9-82430260D7D2}" type="pres">
      <dgm:prSet presAssocID="{1F5E2F2D-D9EC-44D8-B3B3-F7152661F796}" presName="nodeTx" presStyleLbl="node1" presStyleIdx="1" presStyleCnt="4">
        <dgm:presLayoutVars>
          <dgm:bulletEnabled val="1"/>
        </dgm:presLayoutVars>
      </dgm:prSet>
      <dgm:spPr/>
    </dgm:pt>
    <dgm:pt modelId="{43FEED65-85EB-4ADF-AB42-C513B4BF6B3A}" type="pres">
      <dgm:prSet presAssocID="{1F5E2F2D-D9EC-44D8-B3B3-F7152661F796}" presName="invisiNode" presStyleLbl="node1" presStyleIdx="1" presStyleCnt="4"/>
      <dgm:spPr/>
    </dgm:pt>
    <dgm:pt modelId="{12F17331-2CE3-4669-9ADA-93DD236C0413}" type="pres">
      <dgm:prSet presAssocID="{1F5E2F2D-D9EC-44D8-B3B3-F7152661F796}" presName="imagNode"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123499E4-A7FD-469A-9390-DE8E82481C1D}" type="pres">
      <dgm:prSet presAssocID="{5242BC53-AF79-4235-8A32-AA2F2B481CB3}" presName="sibTrans" presStyleLbl="sibTrans2D1" presStyleIdx="0" presStyleCnt="0"/>
      <dgm:spPr/>
    </dgm:pt>
    <dgm:pt modelId="{D9C71569-6DD2-4317-9552-045C1EB3E5A6}" type="pres">
      <dgm:prSet presAssocID="{92D05023-F5F3-4CB7-A977-0AD758B8FDD6}" presName="compNode" presStyleCnt="0"/>
      <dgm:spPr/>
    </dgm:pt>
    <dgm:pt modelId="{97ED07A8-821A-4CAE-A98B-3C1175D04760}" type="pres">
      <dgm:prSet presAssocID="{92D05023-F5F3-4CB7-A977-0AD758B8FDD6}" presName="bkgdShape" presStyleLbl="node1" presStyleIdx="2" presStyleCnt="4"/>
      <dgm:spPr/>
    </dgm:pt>
    <dgm:pt modelId="{BCF08835-4C4E-415B-977C-0EA6A84CD51A}" type="pres">
      <dgm:prSet presAssocID="{92D05023-F5F3-4CB7-A977-0AD758B8FDD6}" presName="nodeTx" presStyleLbl="node1" presStyleIdx="2" presStyleCnt="4">
        <dgm:presLayoutVars>
          <dgm:bulletEnabled val="1"/>
        </dgm:presLayoutVars>
      </dgm:prSet>
      <dgm:spPr/>
    </dgm:pt>
    <dgm:pt modelId="{865D4E93-937A-4CA7-9F41-A2FF03D0E8BD}" type="pres">
      <dgm:prSet presAssocID="{92D05023-F5F3-4CB7-A977-0AD758B8FDD6}" presName="invisiNode" presStyleLbl="node1" presStyleIdx="2" presStyleCnt="4"/>
      <dgm:spPr/>
    </dgm:pt>
    <dgm:pt modelId="{ED1E46FD-C4A3-4B74-A2F7-3AE219CEAD8F}" type="pres">
      <dgm:prSet presAssocID="{92D05023-F5F3-4CB7-A977-0AD758B8FDD6}" presName="imagNode"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C522069B-C30A-4E5B-B892-C8D3CBB1F95A}" type="pres">
      <dgm:prSet presAssocID="{0FFE2D29-5FB1-40F6-AB88-5A68FF325BDE}" presName="sibTrans" presStyleLbl="sibTrans2D1" presStyleIdx="0" presStyleCnt="0"/>
      <dgm:spPr/>
    </dgm:pt>
    <dgm:pt modelId="{7D155ADC-39B8-4A10-9D92-74E69A3A2E18}" type="pres">
      <dgm:prSet presAssocID="{06F90B62-9FA4-4F1C-A259-C6FCC5832BCC}" presName="compNode" presStyleCnt="0"/>
      <dgm:spPr/>
    </dgm:pt>
    <dgm:pt modelId="{220601A3-573A-4F14-82DD-42A21CD58C8D}" type="pres">
      <dgm:prSet presAssocID="{06F90B62-9FA4-4F1C-A259-C6FCC5832BCC}" presName="bkgdShape" presStyleLbl="node1" presStyleIdx="3" presStyleCnt="4"/>
      <dgm:spPr/>
    </dgm:pt>
    <dgm:pt modelId="{31B5C19E-7848-4F24-9CC1-DC99D5AA9482}" type="pres">
      <dgm:prSet presAssocID="{06F90B62-9FA4-4F1C-A259-C6FCC5832BCC}" presName="nodeTx" presStyleLbl="node1" presStyleIdx="3" presStyleCnt="4">
        <dgm:presLayoutVars>
          <dgm:bulletEnabled val="1"/>
        </dgm:presLayoutVars>
      </dgm:prSet>
      <dgm:spPr/>
    </dgm:pt>
    <dgm:pt modelId="{F083B18B-2A30-4244-AC89-A98A4732BB38}" type="pres">
      <dgm:prSet presAssocID="{06F90B62-9FA4-4F1C-A259-C6FCC5832BCC}" presName="invisiNode" presStyleLbl="node1" presStyleIdx="3" presStyleCnt="4"/>
      <dgm:spPr/>
    </dgm:pt>
    <dgm:pt modelId="{AA2D3835-601A-40D4-BDA5-2F992ED1F44F}" type="pres">
      <dgm:prSet presAssocID="{06F90B62-9FA4-4F1C-A259-C6FCC5832BCC}" presName="imagNode"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dgm:spPr>
    </dgm:pt>
  </dgm:ptLst>
  <dgm:cxnLst>
    <dgm:cxn modelId="{23BC9602-9166-40F4-AC19-40E422B2B4D3}" type="presOf" srcId="{1F5E2F2D-D9EC-44D8-B3B3-F7152661F796}" destId="{4A2D7234-E1FF-4BCF-BE56-16482EE81834}" srcOrd="0" destOrd="0" presId="urn:microsoft.com/office/officeart/2005/8/layout/hList7"/>
    <dgm:cxn modelId="{EB680315-3D78-439B-B1BA-313A6F97280D}" type="presOf" srcId="{1F5E2F2D-D9EC-44D8-B3B3-F7152661F796}" destId="{994C030F-53B5-468A-B4B9-82430260D7D2}" srcOrd="1" destOrd="0" presId="urn:microsoft.com/office/officeart/2005/8/layout/hList7"/>
    <dgm:cxn modelId="{F9C3D81E-1942-4E3D-BFAD-430D6C9411CD}" srcId="{891E759C-A0F9-4283-A2AB-76A6D4A400F3}" destId="{950DCD06-11FE-4DAC-A633-00D3FDAA73E9}" srcOrd="0" destOrd="0" parTransId="{A39C08A5-0C44-4C9F-B629-23583E367931}" sibTransId="{6F259FCF-2D8C-456E-80E3-847CD9D2118A}"/>
    <dgm:cxn modelId="{11C4562A-983B-4F83-8398-A8BABD0B0736}" type="presOf" srcId="{6F259FCF-2D8C-456E-80E3-847CD9D2118A}" destId="{DC9BE0CC-5278-48DE-BC60-5B4FC6AF05D3}" srcOrd="0" destOrd="0" presId="urn:microsoft.com/office/officeart/2005/8/layout/hList7"/>
    <dgm:cxn modelId="{D26A7538-FAE4-4D0D-BE17-2259B40FD5B1}" srcId="{891E759C-A0F9-4283-A2AB-76A6D4A400F3}" destId="{06F90B62-9FA4-4F1C-A259-C6FCC5832BCC}" srcOrd="3" destOrd="0" parTransId="{C38E2EF7-5258-48EC-B8B9-F671311335DC}" sibTransId="{048943C8-D7D6-4469-825E-8E2893F70295}"/>
    <dgm:cxn modelId="{FCCF9538-43DA-4C28-B6C1-26F0CC2F257B}" type="presOf" srcId="{06F90B62-9FA4-4F1C-A259-C6FCC5832BCC}" destId="{220601A3-573A-4F14-82DD-42A21CD58C8D}" srcOrd="0" destOrd="0" presId="urn:microsoft.com/office/officeart/2005/8/layout/hList7"/>
    <dgm:cxn modelId="{7CDB3071-88CE-4AB7-A9FF-CA2A3A543AE5}" type="presOf" srcId="{950DCD06-11FE-4DAC-A633-00D3FDAA73E9}" destId="{C36A9BC0-92A5-4F45-A357-BAE5130F534A}" srcOrd="0" destOrd="0" presId="urn:microsoft.com/office/officeart/2005/8/layout/hList7"/>
    <dgm:cxn modelId="{55D3D452-A90B-4589-B3FC-AE9FB4C9D70A}" type="presOf" srcId="{92D05023-F5F3-4CB7-A977-0AD758B8FDD6}" destId="{BCF08835-4C4E-415B-977C-0EA6A84CD51A}" srcOrd="1" destOrd="0" presId="urn:microsoft.com/office/officeart/2005/8/layout/hList7"/>
    <dgm:cxn modelId="{C1C14453-A187-407C-93E4-F589DAE32BE9}" srcId="{891E759C-A0F9-4283-A2AB-76A6D4A400F3}" destId="{1F5E2F2D-D9EC-44D8-B3B3-F7152661F796}" srcOrd="1" destOrd="0" parTransId="{1FA94FC9-69CB-41C7-9FC3-BE489D826FAD}" sibTransId="{5242BC53-AF79-4235-8A32-AA2F2B481CB3}"/>
    <dgm:cxn modelId="{57B94988-B63B-482E-BE96-B7DAC8235C56}" type="presOf" srcId="{891E759C-A0F9-4283-A2AB-76A6D4A400F3}" destId="{F698061E-227F-4192-AD40-1E24A108D426}" srcOrd="0" destOrd="0" presId="urn:microsoft.com/office/officeart/2005/8/layout/hList7"/>
    <dgm:cxn modelId="{2668168D-7EC3-4359-B034-6A81D1B5F534}" type="presOf" srcId="{5242BC53-AF79-4235-8A32-AA2F2B481CB3}" destId="{123499E4-A7FD-469A-9390-DE8E82481C1D}" srcOrd="0" destOrd="0" presId="urn:microsoft.com/office/officeart/2005/8/layout/hList7"/>
    <dgm:cxn modelId="{2C752FEC-7F7D-429C-BF46-3058B191EF0F}" type="presOf" srcId="{0FFE2D29-5FB1-40F6-AB88-5A68FF325BDE}" destId="{C522069B-C30A-4E5B-B892-C8D3CBB1F95A}" srcOrd="0" destOrd="0" presId="urn:microsoft.com/office/officeart/2005/8/layout/hList7"/>
    <dgm:cxn modelId="{CD20E2ED-DDE3-4AFC-8857-C90E1CB2B7E7}" type="presOf" srcId="{06F90B62-9FA4-4F1C-A259-C6FCC5832BCC}" destId="{31B5C19E-7848-4F24-9CC1-DC99D5AA9482}" srcOrd="1" destOrd="0" presId="urn:microsoft.com/office/officeart/2005/8/layout/hList7"/>
    <dgm:cxn modelId="{0D73B7F1-AD37-4F3B-AE6D-3138894BEAFD}" type="presOf" srcId="{950DCD06-11FE-4DAC-A633-00D3FDAA73E9}" destId="{8A79CFFC-A96D-49AE-A7FF-93B8DA54CBE4}" srcOrd="1" destOrd="0" presId="urn:microsoft.com/office/officeart/2005/8/layout/hList7"/>
    <dgm:cxn modelId="{6DF6D9F8-0BBF-4071-A070-E31138BE5F84}" srcId="{891E759C-A0F9-4283-A2AB-76A6D4A400F3}" destId="{92D05023-F5F3-4CB7-A977-0AD758B8FDD6}" srcOrd="2" destOrd="0" parTransId="{608B9F3F-7E0A-4665-9C3A-B07229CA6EEF}" sibTransId="{0FFE2D29-5FB1-40F6-AB88-5A68FF325BDE}"/>
    <dgm:cxn modelId="{2CE96EF9-30F5-476D-850C-BCCFFBCB2A40}" type="presOf" srcId="{92D05023-F5F3-4CB7-A977-0AD758B8FDD6}" destId="{97ED07A8-821A-4CAE-A98B-3C1175D04760}" srcOrd="0" destOrd="0" presId="urn:microsoft.com/office/officeart/2005/8/layout/hList7"/>
    <dgm:cxn modelId="{331E4F42-29BF-4195-8AC6-4471200DCA02}" type="presParOf" srcId="{F698061E-227F-4192-AD40-1E24A108D426}" destId="{A8B5355A-991A-41BD-B94D-CE3C8B679A54}" srcOrd="0" destOrd="0" presId="urn:microsoft.com/office/officeart/2005/8/layout/hList7"/>
    <dgm:cxn modelId="{6ECFE507-C269-4337-A77B-B132185414C5}" type="presParOf" srcId="{F698061E-227F-4192-AD40-1E24A108D426}" destId="{97166125-5180-407F-BA93-D58D9DDD81DF}" srcOrd="1" destOrd="0" presId="urn:microsoft.com/office/officeart/2005/8/layout/hList7"/>
    <dgm:cxn modelId="{940CD465-185A-454A-A894-771FC5593654}" type="presParOf" srcId="{97166125-5180-407F-BA93-D58D9DDD81DF}" destId="{87DAFBFE-5EE1-4B62-8D3C-29520316ABDD}" srcOrd="0" destOrd="0" presId="urn:microsoft.com/office/officeart/2005/8/layout/hList7"/>
    <dgm:cxn modelId="{ACA87C3C-A728-470C-A32C-DB87E53EE51E}" type="presParOf" srcId="{87DAFBFE-5EE1-4B62-8D3C-29520316ABDD}" destId="{C36A9BC0-92A5-4F45-A357-BAE5130F534A}" srcOrd="0" destOrd="0" presId="urn:microsoft.com/office/officeart/2005/8/layout/hList7"/>
    <dgm:cxn modelId="{64B4C35D-28D7-4F04-A3BB-29C4364F3642}" type="presParOf" srcId="{87DAFBFE-5EE1-4B62-8D3C-29520316ABDD}" destId="{8A79CFFC-A96D-49AE-A7FF-93B8DA54CBE4}" srcOrd="1" destOrd="0" presId="urn:microsoft.com/office/officeart/2005/8/layout/hList7"/>
    <dgm:cxn modelId="{AA06461B-AA7F-4EF0-A401-B47D071BCF36}" type="presParOf" srcId="{87DAFBFE-5EE1-4B62-8D3C-29520316ABDD}" destId="{E445F6E2-C4E6-44B9-A1D4-49191781E2D0}" srcOrd="2" destOrd="0" presId="urn:microsoft.com/office/officeart/2005/8/layout/hList7"/>
    <dgm:cxn modelId="{0A43CED7-F802-478B-9107-E6922041B9D7}" type="presParOf" srcId="{87DAFBFE-5EE1-4B62-8D3C-29520316ABDD}" destId="{73235A99-6A93-4858-9C8F-ECE44D061B84}" srcOrd="3" destOrd="0" presId="urn:microsoft.com/office/officeart/2005/8/layout/hList7"/>
    <dgm:cxn modelId="{427878F2-3020-474A-AB6D-2D6878047162}" type="presParOf" srcId="{97166125-5180-407F-BA93-D58D9DDD81DF}" destId="{DC9BE0CC-5278-48DE-BC60-5B4FC6AF05D3}" srcOrd="1" destOrd="0" presId="urn:microsoft.com/office/officeart/2005/8/layout/hList7"/>
    <dgm:cxn modelId="{71CB8CF9-70DC-46D6-A382-3C2B3D6D725F}" type="presParOf" srcId="{97166125-5180-407F-BA93-D58D9DDD81DF}" destId="{82155F53-D836-4D73-B589-B6DB9D5E596D}" srcOrd="2" destOrd="0" presId="urn:microsoft.com/office/officeart/2005/8/layout/hList7"/>
    <dgm:cxn modelId="{BD7736E4-EB55-4A26-9F6D-CF578C61E626}" type="presParOf" srcId="{82155F53-D836-4D73-B589-B6DB9D5E596D}" destId="{4A2D7234-E1FF-4BCF-BE56-16482EE81834}" srcOrd="0" destOrd="0" presId="urn:microsoft.com/office/officeart/2005/8/layout/hList7"/>
    <dgm:cxn modelId="{849B407D-8FAA-4863-A182-A07D3BD6FFE9}" type="presParOf" srcId="{82155F53-D836-4D73-B589-B6DB9D5E596D}" destId="{994C030F-53B5-468A-B4B9-82430260D7D2}" srcOrd="1" destOrd="0" presId="urn:microsoft.com/office/officeart/2005/8/layout/hList7"/>
    <dgm:cxn modelId="{771F9994-3876-45E9-B519-18BF00C0824B}" type="presParOf" srcId="{82155F53-D836-4D73-B589-B6DB9D5E596D}" destId="{43FEED65-85EB-4ADF-AB42-C513B4BF6B3A}" srcOrd="2" destOrd="0" presId="urn:microsoft.com/office/officeart/2005/8/layout/hList7"/>
    <dgm:cxn modelId="{5D453C23-0D11-4F70-98FA-B2114AAF7E5A}" type="presParOf" srcId="{82155F53-D836-4D73-B589-B6DB9D5E596D}" destId="{12F17331-2CE3-4669-9ADA-93DD236C0413}" srcOrd="3" destOrd="0" presId="urn:microsoft.com/office/officeart/2005/8/layout/hList7"/>
    <dgm:cxn modelId="{69FE6333-18ED-48DE-88F2-B1080F2A815F}" type="presParOf" srcId="{97166125-5180-407F-BA93-D58D9DDD81DF}" destId="{123499E4-A7FD-469A-9390-DE8E82481C1D}" srcOrd="3" destOrd="0" presId="urn:microsoft.com/office/officeart/2005/8/layout/hList7"/>
    <dgm:cxn modelId="{04A73781-3C50-4E8D-9D2F-B4DDB92AB82A}" type="presParOf" srcId="{97166125-5180-407F-BA93-D58D9DDD81DF}" destId="{D9C71569-6DD2-4317-9552-045C1EB3E5A6}" srcOrd="4" destOrd="0" presId="urn:microsoft.com/office/officeart/2005/8/layout/hList7"/>
    <dgm:cxn modelId="{551DB4D7-C112-4BA3-9673-EED44F16FA36}" type="presParOf" srcId="{D9C71569-6DD2-4317-9552-045C1EB3E5A6}" destId="{97ED07A8-821A-4CAE-A98B-3C1175D04760}" srcOrd="0" destOrd="0" presId="urn:microsoft.com/office/officeart/2005/8/layout/hList7"/>
    <dgm:cxn modelId="{6E5514B2-BFBA-4E02-9BFC-B3F5E766C521}" type="presParOf" srcId="{D9C71569-6DD2-4317-9552-045C1EB3E5A6}" destId="{BCF08835-4C4E-415B-977C-0EA6A84CD51A}" srcOrd="1" destOrd="0" presId="urn:microsoft.com/office/officeart/2005/8/layout/hList7"/>
    <dgm:cxn modelId="{EC5B896A-A208-49B1-B4CB-8B8AC41C8D2B}" type="presParOf" srcId="{D9C71569-6DD2-4317-9552-045C1EB3E5A6}" destId="{865D4E93-937A-4CA7-9F41-A2FF03D0E8BD}" srcOrd="2" destOrd="0" presId="urn:microsoft.com/office/officeart/2005/8/layout/hList7"/>
    <dgm:cxn modelId="{235A44BF-E8BC-4E87-8B7F-E02E484B986E}" type="presParOf" srcId="{D9C71569-6DD2-4317-9552-045C1EB3E5A6}" destId="{ED1E46FD-C4A3-4B74-A2F7-3AE219CEAD8F}" srcOrd="3" destOrd="0" presId="urn:microsoft.com/office/officeart/2005/8/layout/hList7"/>
    <dgm:cxn modelId="{AA784B4F-89E8-4B11-A9F3-DFD29E466A38}" type="presParOf" srcId="{97166125-5180-407F-BA93-D58D9DDD81DF}" destId="{C522069B-C30A-4E5B-B892-C8D3CBB1F95A}" srcOrd="5" destOrd="0" presId="urn:microsoft.com/office/officeart/2005/8/layout/hList7"/>
    <dgm:cxn modelId="{16B17EAF-6D09-4D7A-94FC-6DCBDCA73F54}" type="presParOf" srcId="{97166125-5180-407F-BA93-D58D9DDD81DF}" destId="{7D155ADC-39B8-4A10-9D92-74E69A3A2E18}" srcOrd="6" destOrd="0" presId="urn:microsoft.com/office/officeart/2005/8/layout/hList7"/>
    <dgm:cxn modelId="{423C48F8-E2DA-4F33-A234-37DEA513FC59}" type="presParOf" srcId="{7D155ADC-39B8-4A10-9D92-74E69A3A2E18}" destId="{220601A3-573A-4F14-82DD-42A21CD58C8D}" srcOrd="0" destOrd="0" presId="urn:microsoft.com/office/officeart/2005/8/layout/hList7"/>
    <dgm:cxn modelId="{7F00D54D-1392-4765-ADB8-33B679A1C1D2}" type="presParOf" srcId="{7D155ADC-39B8-4A10-9D92-74E69A3A2E18}" destId="{31B5C19E-7848-4F24-9CC1-DC99D5AA9482}" srcOrd="1" destOrd="0" presId="urn:microsoft.com/office/officeart/2005/8/layout/hList7"/>
    <dgm:cxn modelId="{00DB582F-6455-4FB4-AE38-1E3F1DE73666}" type="presParOf" srcId="{7D155ADC-39B8-4A10-9D92-74E69A3A2E18}" destId="{F083B18B-2A30-4244-AC89-A98A4732BB38}" srcOrd="2" destOrd="0" presId="urn:microsoft.com/office/officeart/2005/8/layout/hList7"/>
    <dgm:cxn modelId="{85CB1BB1-1DE1-4B8F-8EAF-22E3DA8DF8B0}" type="presParOf" srcId="{7D155ADC-39B8-4A10-9D92-74E69A3A2E18}" destId="{AA2D3835-601A-40D4-BDA5-2F992ED1F44F}"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ACB3B4-420C-45B1-BDEF-CE5C16A93418}" type="doc">
      <dgm:prSet loTypeId="urn:microsoft.com/office/officeart/2005/8/layout/radial3" loCatId="cycle" qsTypeId="urn:microsoft.com/office/officeart/2005/8/quickstyle/3d4" qsCatId="3D" csTypeId="urn:microsoft.com/office/officeart/2005/8/colors/accent1_2" csCatId="accent1" phldr="1"/>
      <dgm:spPr/>
      <dgm:t>
        <a:bodyPr/>
        <a:lstStyle/>
        <a:p>
          <a:endParaRPr lang="en-US"/>
        </a:p>
      </dgm:t>
    </dgm:pt>
    <dgm:pt modelId="{FE4FB765-28E7-49B4-8756-11F31147708A}">
      <dgm:prSet phldrT="[Text]"/>
      <dgm:spPr/>
      <dgm:t>
        <a:bodyPr/>
        <a:lstStyle/>
        <a:p>
          <a:r>
            <a:rPr lang="en-US" dirty="0"/>
            <a:t>Functionality</a:t>
          </a:r>
        </a:p>
      </dgm:t>
    </dgm:pt>
    <dgm:pt modelId="{65B1221A-D9F4-44E5-9C26-86677126FC2C}" type="parTrans" cxnId="{765594C7-25DA-42E7-BD1C-C4B6FE3DB227}">
      <dgm:prSet/>
      <dgm:spPr/>
      <dgm:t>
        <a:bodyPr/>
        <a:lstStyle/>
        <a:p>
          <a:endParaRPr lang="en-US"/>
        </a:p>
      </dgm:t>
    </dgm:pt>
    <dgm:pt modelId="{0B2A84B8-A266-4DAD-B8BC-870E9F97C841}" type="sibTrans" cxnId="{765594C7-25DA-42E7-BD1C-C4B6FE3DB227}">
      <dgm:prSet/>
      <dgm:spPr/>
      <dgm:t>
        <a:bodyPr/>
        <a:lstStyle/>
        <a:p>
          <a:endParaRPr lang="en-US"/>
        </a:p>
      </dgm:t>
    </dgm:pt>
    <dgm:pt modelId="{FA2107EA-8583-4F92-8E99-182784BA12AC}">
      <dgm:prSet phldrT="[Text]"/>
      <dgm:spPr/>
      <dgm:t>
        <a:bodyPr/>
        <a:lstStyle/>
        <a:p>
          <a:r>
            <a:rPr lang="en-US" dirty="0"/>
            <a:t>Customers</a:t>
          </a:r>
        </a:p>
      </dgm:t>
    </dgm:pt>
    <dgm:pt modelId="{60155D30-2227-4F5F-996C-AF7C83807228}" type="parTrans" cxnId="{5FA3F9EC-754E-4B76-AC03-EAA929E0E111}">
      <dgm:prSet/>
      <dgm:spPr/>
      <dgm:t>
        <a:bodyPr/>
        <a:lstStyle/>
        <a:p>
          <a:endParaRPr lang="en-US"/>
        </a:p>
      </dgm:t>
    </dgm:pt>
    <dgm:pt modelId="{8CEB4B5A-224E-4067-B853-4CF3FA9FFCE8}" type="sibTrans" cxnId="{5FA3F9EC-754E-4B76-AC03-EAA929E0E111}">
      <dgm:prSet/>
      <dgm:spPr/>
      <dgm:t>
        <a:bodyPr/>
        <a:lstStyle/>
        <a:p>
          <a:endParaRPr lang="en-US"/>
        </a:p>
      </dgm:t>
    </dgm:pt>
    <dgm:pt modelId="{B055567D-D227-4917-83E9-7D52EC8E03B0}">
      <dgm:prSet phldrT="[Text]"/>
      <dgm:spPr/>
      <dgm:t>
        <a:bodyPr/>
        <a:lstStyle/>
        <a:p>
          <a:r>
            <a:rPr lang="en-US" dirty="0"/>
            <a:t>Web Site</a:t>
          </a:r>
        </a:p>
      </dgm:t>
    </dgm:pt>
    <dgm:pt modelId="{916FD97C-7962-42D1-9746-91FFE306743C}" type="parTrans" cxnId="{253E491C-D7A8-4E57-8F8E-4286B5E70691}">
      <dgm:prSet/>
      <dgm:spPr/>
      <dgm:t>
        <a:bodyPr/>
        <a:lstStyle/>
        <a:p>
          <a:endParaRPr lang="en-US"/>
        </a:p>
      </dgm:t>
    </dgm:pt>
    <dgm:pt modelId="{7DDC93E4-3B08-4B0B-BA7F-E13B3E9353AF}" type="sibTrans" cxnId="{253E491C-D7A8-4E57-8F8E-4286B5E70691}">
      <dgm:prSet/>
      <dgm:spPr/>
      <dgm:t>
        <a:bodyPr/>
        <a:lstStyle/>
        <a:p>
          <a:endParaRPr lang="en-US"/>
        </a:p>
      </dgm:t>
    </dgm:pt>
    <dgm:pt modelId="{99142589-DBD1-4EB3-B5EA-DEA61D3426AA}">
      <dgm:prSet phldrT="[Text]"/>
      <dgm:spPr/>
      <dgm:t>
        <a:bodyPr/>
        <a:lstStyle/>
        <a:p>
          <a:r>
            <a:rPr lang="en-US" dirty="0"/>
            <a:t>Authentication</a:t>
          </a:r>
        </a:p>
      </dgm:t>
    </dgm:pt>
    <dgm:pt modelId="{476AE589-2F6F-4016-A32A-6597DDFCC1E5}" type="parTrans" cxnId="{DE5A0404-14F0-45AD-954B-082E50605F74}">
      <dgm:prSet/>
      <dgm:spPr/>
      <dgm:t>
        <a:bodyPr/>
        <a:lstStyle/>
        <a:p>
          <a:endParaRPr lang="en-US"/>
        </a:p>
      </dgm:t>
    </dgm:pt>
    <dgm:pt modelId="{0244C55F-1069-48DE-9933-0F1E2A2F91C2}" type="sibTrans" cxnId="{DE5A0404-14F0-45AD-954B-082E50605F74}">
      <dgm:prSet/>
      <dgm:spPr/>
      <dgm:t>
        <a:bodyPr/>
        <a:lstStyle/>
        <a:p>
          <a:endParaRPr lang="en-US"/>
        </a:p>
      </dgm:t>
    </dgm:pt>
    <dgm:pt modelId="{E1E25B73-AF9B-4ADA-B45D-F7A772DF3CE8}">
      <dgm:prSet phldrT="[Text]"/>
      <dgm:spPr/>
      <dgm:t>
        <a:bodyPr/>
        <a:lstStyle/>
        <a:p>
          <a:r>
            <a:rPr lang="en-US" dirty="0"/>
            <a:t>Import/Export</a:t>
          </a:r>
        </a:p>
      </dgm:t>
    </dgm:pt>
    <dgm:pt modelId="{11CB9EC4-05CB-412B-A020-D8178E01D728}" type="parTrans" cxnId="{DD1EDB19-54AD-46F5-88D7-207DD06DEBAE}">
      <dgm:prSet/>
      <dgm:spPr/>
      <dgm:t>
        <a:bodyPr/>
        <a:lstStyle/>
        <a:p>
          <a:endParaRPr lang="en-US"/>
        </a:p>
      </dgm:t>
    </dgm:pt>
    <dgm:pt modelId="{0FB45A69-BA1B-4F50-88E2-DB351EFF5BF9}" type="sibTrans" cxnId="{DD1EDB19-54AD-46F5-88D7-207DD06DEBAE}">
      <dgm:prSet/>
      <dgm:spPr/>
      <dgm:t>
        <a:bodyPr/>
        <a:lstStyle/>
        <a:p>
          <a:endParaRPr lang="en-US"/>
        </a:p>
      </dgm:t>
    </dgm:pt>
    <dgm:pt modelId="{86D6AE85-23EA-40AB-8B4D-315F504F28C2}">
      <dgm:prSet phldrT="[Text]"/>
      <dgm:spPr/>
      <dgm:t>
        <a:bodyPr/>
        <a:lstStyle/>
        <a:p>
          <a:r>
            <a:rPr lang="en-US" dirty="0"/>
            <a:t>Ticketing</a:t>
          </a:r>
        </a:p>
      </dgm:t>
    </dgm:pt>
    <dgm:pt modelId="{26452E84-1A72-4D34-89E4-F1AF84F22A2B}" type="parTrans" cxnId="{64BD3B22-42A2-4EC6-88C5-A01B4E263FDE}">
      <dgm:prSet/>
      <dgm:spPr/>
      <dgm:t>
        <a:bodyPr/>
        <a:lstStyle/>
        <a:p>
          <a:endParaRPr lang="en-US"/>
        </a:p>
      </dgm:t>
    </dgm:pt>
    <dgm:pt modelId="{40CE42BC-8CE0-42A1-93AC-4EEFC4F4971F}" type="sibTrans" cxnId="{64BD3B22-42A2-4EC6-88C5-A01B4E263FDE}">
      <dgm:prSet/>
      <dgm:spPr/>
      <dgm:t>
        <a:bodyPr/>
        <a:lstStyle/>
        <a:p>
          <a:endParaRPr lang="en-US"/>
        </a:p>
      </dgm:t>
    </dgm:pt>
    <dgm:pt modelId="{32E50BE5-13A2-45DC-92B1-A42C0601E043}">
      <dgm:prSet phldrT="[Text]"/>
      <dgm:spPr/>
      <dgm:t>
        <a:bodyPr/>
        <a:lstStyle/>
        <a:p>
          <a:r>
            <a:rPr lang="en-US" dirty="0"/>
            <a:t>Email Listener</a:t>
          </a:r>
        </a:p>
      </dgm:t>
    </dgm:pt>
    <dgm:pt modelId="{CACE58CE-D7F4-4FA1-963C-3527DF70BA13}" type="parTrans" cxnId="{B9DD3509-035C-4031-885E-2915C6DDBAAF}">
      <dgm:prSet/>
      <dgm:spPr/>
      <dgm:t>
        <a:bodyPr/>
        <a:lstStyle/>
        <a:p>
          <a:endParaRPr lang="en-US"/>
        </a:p>
      </dgm:t>
    </dgm:pt>
    <dgm:pt modelId="{E331B13F-8AF3-4A34-B8FD-6D55FEF2DD23}" type="sibTrans" cxnId="{B9DD3509-035C-4031-885E-2915C6DDBAAF}">
      <dgm:prSet/>
      <dgm:spPr/>
      <dgm:t>
        <a:bodyPr/>
        <a:lstStyle/>
        <a:p>
          <a:endParaRPr lang="en-US"/>
        </a:p>
      </dgm:t>
    </dgm:pt>
    <dgm:pt modelId="{1E6C4071-4BD1-4ACB-93B0-5CAB68DE5500}">
      <dgm:prSet phldrT="[Text]"/>
      <dgm:spPr/>
      <dgm:t>
        <a:bodyPr/>
        <a:lstStyle/>
        <a:p>
          <a:r>
            <a:rPr lang="en-US" dirty="0"/>
            <a:t>Email Notifications</a:t>
          </a:r>
        </a:p>
      </dgm:t>
    </dgm:pt>
    <dgm:pt modelId="{A786C779-06EB-48E5-92CA-568C64BDAEA9}" type="parTrans" cxnId="{189C45C1-1A7D-4465-816A-CA8AEECD4B93}">
      <dgm:prSet/>
      <dgm:spPr/>
      <dgm:t>
        <a:bodyPr/>
        <a:lstStyle/>
        <a:p>
          <a:endParaRPr lang="en-US"/>
        </a:p>
      </dgm:t>
    </dgm:pt>
    <dgm:pt modelId="{A7B52D0B-FEA6-48A0-85F8-1C6CA859A492}" type="sibTrans" cxnId="{189C45C1-1A7D-4465-816A-CA8AEECD4B93}">
      <dgm:prSet/>
      <dgm:spPr/>
      <dgm:t>
        <a:bodyPr/>
        <a:lstStyle/>
        <a:p>
          <a:endParaRPr lang="en-US"/>
        </a:p>
      </dgm:t>
    </dgm:pt>
    <dgm:pt modelId="{02B80871-B99F-492B-BDC3-3C947DD31544}">
      <dgm:prSet phldrT="[Text]"/>
      <dgm:spPr/>
      <dgm:t>
        <a:bodyPr/>
        <a:lstStyle/>
        <a:p>
          <a:r>
            <a:rPr lang="en-US" dirty="0"/>
            <a:t>Reporting</a:t>
          </a:r>
        </a:p>
      </dgm:t>
    </dgm:pt>
    <dgm:pt modelId="{737E59D1-2101-49DB-BE82-7501105E40F5}" type="parTrans" cxnId="{B2A7A441-C8DD-4BB4-8993-DE91BD887392}">
      <dgm:prSet/>
      <dgm:spPr/>
      <dgm:t>
        <a:bodyPr/>
        <a:lstStyle/>
        <a:p>
          <a:endParaRPr lang="en-US"/>
        </a:p>
      </dgm:t>
    </dgm:pt>
    <dgm:pt modelId="{E29E3722-E783-4874-A276-DC703F1BF8EE}" type="sibTrans" cxnId="{B2A7A441-C8DD-4BB4-8993-DE91BD887392}">
      <dgm:prSet/>
      <dgm:spPr/>
      <dgm:t>
        <a:bodyPr/>
        <a:lstStyle/>
        <a:p>
          <a:endParaRPr lang="en-US"/>
        </a:p>
      </dgm:t>
    </dgm:pt>
    <dgm:pt modelId="{3A5B894D-73E9-4F2B-BF52-D8F5BB7C8317}">
      <dgm:prSet phldrT="[Text]"/>
      <dgm:spPr/>
      <dgm:t>
        <a:bodyPr/>
        <a:lstStyle/>
        <a:p>
          <a:r>
            <a:rPr lang="en-US" dirty="0"/>
            <a:t>Web Service API Library</a:t>
          </a:r>
        </a:p>
      </dgm:t>
    </dgm:pt>
    <dgm:pt modelId="{F6482840-3D22-4570-86AA-BCCF9B68A612}" type="parTrans" cxnId="{A90812BA-D556-4225-AB20-203453B89B50}">
      <dgm:prSet/>
      <dgm:spPr/>
      <dgm:t>
        <a:bodyPr/>
        <a:lstStyle/>
        <a:p>
          <a:endParaRPr lang="en-US"/>
        </a:p>
      </dgm:t>
    </dgm:pt>
    <dgm:pt modelId="{EA13C226-BADA-4F71-8B9E-81AF84F8934A}" type="sibTrans" cxnId="{A90812BA-D556-4225-AB20-203453B89B50}">
      <dgm:prSet/>
      <dgm:spPr/>
      <dgm:t>
        <a:bodyPr/>
        <a:lstStyle/>
        <a:p>
          <a:endParaRPr lang="en-US"/>
        </a:p>
      </dgm:t>
    </dgm:pt>
    <dgm:pt modelId="{63EFFB16-C177-41DE-80AC-B6128AC1FB4E}">
      <dgm:prSet phldrT="[Text]"/>
      <dgm:spPr/>
      <dgm:t>
        <a:bodyPr/>
        <a:lstStyle/>
        <a:p>
          <a:r>
            <a:rPr lang="en-US" dirty="0"/>
            <a:t>Content Management</a:t>
          </a:r>
        </a:p>
      </dgm:t>
    </dgm:pt>
    <dgm:pt modelId="{A27B2DC3-7CD7-425C-B73A-6481F04404D9}" type="parTrans" cxnId="{43BE5911-E12A-4E71-A8D5-EAA9F1BAB288}">
      <dgm:prSet/>
      <dgm:spPr/>
      <dgm:t>
        <a:bodyPr/>
        <a:lstStyle/>
        <a:p>
          <a:endParaRPr lang="en-US"/>
        </a:p>
      </dgm:t>
    </dgm:pt>
    <dgm:pt modelId="{64178DBB-F2C1-42F7-A405-4DF54A88D117}" type="sibTrans" cxnId="{43BE5911-E12A-4E71-A8D5-EAA9F1BAB288}">
      <dgm:prSet/>
      <dgm:spPr/>
      <dgm:t>
        <a:bodyPr/>
        <a:lstStyle/>
        <a:p>
          <a:endParaRPr lang="en-US"/>
        </a:p>
      </dgm:t>
    </dgm:pt>
    <dgm:pt modelId="{9A74F4AC-96ED-42C0-BBA4-F5EC70C79187}">
      <dgm:prSet phldrT="[Text]"/>
      <dgm:spPr/>
      <dgm:t>
        <a:bodyPr/>
        <a:lstStyle/>
        <a:p>
          <a:r>
            <a:rPr lang="en-US" dirty="0"/>
            <a:t>Dashboards</a:t>
          </a:r>
        </a:p>
      </dgm:t>
    </dgm:pt>
    <dgm:pt modelId="{94F5A6C1-E68F-4F27-8C5D-0FAF37F00C77}" type="parTrans" cxnId="{D100137B-4E69-488F-B959-8692D9FB5DA1}">
      <dgm:prSet/>
      <dgm:spPr/>
      <dgm:t>
        <a:bodyPr/>
        <a:lstStyle/>
        <a:p>
          <a:endParaRPr lang="en-US"/>
        </a:p>
      </dgm:t>
    </dgm:pt>
    <dgm:pt modelId="{CFD02914-8EF0-4C92-B65C-3028B539FA1D}" type="sibTrans" cxnId="{D100137B-4E69-488F-B959-8692D9FB5DA1}">
      <dgm:prSet/>
      <dgm:spPr/>
      <dgm:t>
        <a:bodyPr/>
        <a:lstStyle/>
        <a:p>
          <a:endParaRPr lang="en-US"/>
        </a:p>
      </dgm:t>
    </dgm:pt>
    <dgm:pt modelId="{D8992553-7DEB-4944-85E9-1DB2B23E2EEB}">
      <dgm:prSet phldrT="[Text]"/>
      <dgm:spPr/>
      <dgm:t>
        <a:bodyPr/>
        <a:lstStyle/>
        <a:p>
          <a:r>
            <a:rPr lang="en-US" dirty="0"/>
            <a:t>Globalization</a:t>
          </a:r>
        </a:p>
      </dgm:t>
    </dgm:pt>
    <dgm:pt modelId="{AB8669D0-0ECB-4434-83E3-B72264C42CD6}" type="parTrans" cxnId="{5EAED944-D731-4F41-A68F-AAC0F3E2D644}">
      <dgm:prSet/>
      <dgm:spPr/>
      <dgm:t>
        <a:bodyPr/>
        <a:lstStyle/>
        <a:p>
          <a:endParaRPr lang="en-US"/>
        </a:p>
      </dgm:t>
    </dgm:pt>
    <dgm:pt modelId="{42C85C2F-64BD-4BCF-820E-F34BC9B58934}" type="sibTrans" cxnId="{5EAED944-D731-4F41-A68F-AAC0F3E2D644}">
      <dgm:prSet/>
      <dgm:spPr/>
      <dgm:t>
        <a:bodyPr/>
        <a:lstStyle/>
        <a:p>
          <a:endParaRPr lang="en-US"/>
        </a:p>
      </dgm:t>
    </dgm:pt>
    <dgm:pt modelId="{4128EABB-935E-43FE-AD4B-83AC86B1D871}">
      <dgm:prSet phldrT="[Text]"/>
      <dgm:spPr/>
      <dgm:t>
        <a:bodyPr/>
        <a:lstStyle/>
        <a:p>
          <a:r>
            <a:rPr lang="en-US" dirty="0"/>
            <a:t>Staff Onboarding</a:t>
          </a:r>
        </a:p>
      </dgm:t>
    </dgm:pt>
    <dgm:pt modelId="{B891739F-A5C4-4A9F-BC95-FE20329B0F30}" type="parTrans" cxnId="{096F7BD0-1204-4F52-8353-B7C124A72787}">
      <dgm:prSet/>
      <dgm:spPr/>
      <dgm:t>
        <a:bodyPr/>
        <a:lstStyle/>
        <a:p>
          <a:endParaRPr lang="en-US"/>
        </a:p>
      </dgm:t>
    </dgm:pt>
    <dgm:pt modelId="{57B9E7ED-C35D-42F3-8506-62C49D97BBEA}" type="sibTrans" cxnId="{096F7BD0-1204-4F52-8353-B7C124A72787}">
      <dgm:prSet/>
      <dgm:spPr/>
      <dgm:t>
        <a:bodyPr/>
        <a:lstStyle/>
        <a:p>
          <a:endParaRPr lang="en-US"/>
        </a:p>
      </dgm:t>
    </dgm:pt>
    <dgm:pt modelId="{8B465670-CE1F-47CF-B5AC-B1B53C6B8FB7}">
      <dgm:prSet phldrT="[Text]"/>
      <dgm:spPr/>
      <dgm:t>
        <a:bodyPr/>
        <a:lstStyle/>
        <a:p>
          <a:r>
            <a:rPr lang="en-US" dirty="0"/>
            <a:t>Workflow</a:t>
          </a:r>
        </a:p>
      </dgm:t>
    </dgm:pt>
    <dgm:pt modelId="{63E88CAE-29ED-4C7C-A1BF-82FD8C4FC210}" type="parTrans" cxnId="{5132D572-E467-41F0-BC9E-AB1EF18303C3}">
      <dgm:prSet/>
      <dgm:spPr/>
      <dgm:t>
        <a:bodyPr/>
        <a:lstStyle/>
        <a:p>
          <a:endParaRPr lang="en-US"/>
        </a:p>
      </dgm:t>
    </dgm:pt>
    <dgm:pt modelId="{9576B572-5797-436E-BC72-540DCB129BD8}" type="sibTrans" cxnId="{5132D572-E467-41F0-BC9E-AB1EF18303C3}">
      <dgm:prSet/>
      <dgm:spPr/>
      <dgm:t>
        <a:bodyPr/>
        <a:lstStyle/>
        <a:p>
          <a:endParaRPr lang="en-US"/>
        </a:p>
      </dgm:t>
    </dgm:pt>
    <dgm:pt modelId="{EE5E4A38-D52F-4E90-A902-76D96F8CD721}">
      <dgm:prSet phldrT="[Text]"/>
      <dgm:spPr/>
      <dgm:t>
        <a:bodyPr/>
        <a:lstStyle/>
        <a:p>
          <a:r>
            <a:rPr lang="en-US" dirty="0"/>
            <a:t>Event Handling</a:t>
          </a:r>
        </a:p>
      </dgm:t>
    </dgm:pt>
    <dgm:pt modelId="{CF6753D5-C4B9-47BB-B9DD-AA17527C948C}" type="parTrans" cxnId="{83B07C2B-A311-46FC-89A2-58E5429F5E26}">
      <dgm:prSet/>
      <dgm:spPr/>
      <dgm:t>
        <a:bodyPr/>
        <a:lstStyle/>
        <a:p>
          <a:endParaRPr lang="en-US"/>
        </a:p>
      </dgm:t>
    </dgm:pt>
    <dgm:pt modelId="{3A233265-0022-43EC-B145-ABBF44BD85AD}" type="sibTrans" cxnId="{83B07C2B-A311-46FC-89A2-58E5429F5E26}">
      <dgm:prSet/>
      <dgm:spPr/>
      <dgm:t>
        <a:bodyPr/>
        <a:lstStyle/>
        <a:p>
          <a:endParaRPr lang="en-US"/>
        </a:p>
      </dgm:t>
    </dgm:pt>
    <dgm:pt modelId="{69FE480E-637D-48F8-8B20-641B38D28984}">
      <dgm:prSet phldrT="[Text]"/>
      <dgm:spPr/>
      <dgm:t>
        <a:bodyPr/>
        <a:lstStyle/>
        <a:p>
          <a:r>
            <a:rPr lang="en-US" dirty="0"/>
            <a:t>Glossaries</a:t>
          </a:r>
        </a:p>
      </dgm:t>
    </dgm:pt>
    <dgm:pt modelId="{DCF9601F-7BAE-44D6-AB37-7807B896EBBA}" type="parTrans" cxnId="{04D0155F-A21C-4B8A-AC61-E2D7AEE07468}">
      <dgm:prSet/>
      <dgm:spPr/>
      <dgm:t>
        <a:bodyPr/>
        <a:lstStyle/>
        <a:p>
          <a:endParaRPr lang="en-US"/>
        </a:p>
      </dgm:t>
    </dgm:pt>
    <dgm:pt modelId="{B8C6A1CC-0CB6-45A5-A64E-115A04E11817}" type="sibTrans" cxnId="{04D0155F-A21C-4B8A-AC61-E2D7AEE07468}">
      <dgm:prSet/>
      <dgm:spPr/>
      <dgm:t>
        <a:bodyPr/>
        <a:lstStyle/>
        <a:p>
          <a:endParaRPr lang="en-US"/>
        </a:p>
      </dgm:t>
    </dgm:pt>
    <dgm:pt modelId="{9BEF1DF3-E3ED-4A08-840D-81E8B27EA8E3}" type="pres">
      <dgm:prSet presAssocID="{25ACB3B4-420C-45B1-BDEF-CE5C16A93418}" presName="composite" presStyleCnt="0">
        <dgm:presLayoutVars>
          <dgm:chMax val="1"/>
          <dgm:dir/>
          <dgm:resizeHandles val="exact"/>
        </dgm:presLayoutVars>
      </dgm:prSet>
      <dgm:spPr/>
    </dgm:pt>
    <dgm:pt modelId="{D8633AF8-2354-4505-87AE-82BBD0EC8213}" type="pres">
      <dgm:prSet presAssocID="{25ACB3B4-420C-45B1-BDEF-CE5C16A93418}" presName="radial" presStyleCnt="0">
        <dgm:presLayoutVars>
          <dgm:animLvl val="ctr"/>
        </dgm:presLayoutVars>
      </dgm:prSet>
      <dgm:spPr/>
    </dgm:pt>
    <dgm:pt modelId="{F6E1F812-54EF-4BD7-97EB-769F235A1866}" type="pres">
      <dgm:prSet presAssocID="{FE4FB765-28E7-49B4-8756-11F31147708A}" presName="centerShape" presStyleLbl="vennNode1" presStyleIdx="0" presStyleCnt="17"/>
      <dgm:spPr/>
    </dgm:pt>
    <dgm:pt modelId="{36D5D479-88F8-4F9D-9C0A-F2798281C3D0}" type="pres">
      <dgm:prSet presAssocID="{86D6AE85-23EA-40AB-8B4D-315F504F28C2}" presName="node" presStyleLbl="vennNode1" presStyleIdx="1" presStyleCnt="17">
        <dgm:presLayoutVars>
          <dgm:bulletEnabled val="1"/>
        </dgm:presLayoutVars>
      </dgm:prSet>
      <dgm:spPr/>
    </dgm:pt>
    <dgm:pt modelId="{401F1F88-B760-41D3-9478-0FC3F653E92C}" type="pres">
      <dgm:prSet presAssocID="{FA2107EA-8583-4F92-8E99-182784BA12AC}" presName="node" presStyleLbl="vennNode1" presStyleIdx="2" presStyleCnt="17">
        <dgm:presLayoutVars>
          <dgm:bulletEnabled val="1"/>
        </dgm:presLayoutVars>
      </dgm:prSet>
      <dgm:spPr/>
    </dgm:pt>
    <dgm:pt modelId="{D620549E-49B4-4A30-A678-0D6B21416286}" type="pres">
      <dgm:prSet presAssocID="{B055567D-D227-4917-83E9-7D52EC8E03B0}" presName="node" presStyleLbl="vennNode1" presStyleIdx="3" presStyleCnt="17">
        <dgm:presLayoutVars>
          <dgm:bulletEnabled val="1"/>
        </dgm:presLayoutVars>
      </dgm:prSet>
      <dgm:spPr/>
    </dgm:pt>
    <dgm:pt modelId="{94E53B38-26C8-482A-969A-31AEBAAF0BD3}" type="pres">
      <dgm:prSet presAssocID="{99142589-DBD1-4EB3-B5EA-DEA61D3426AA}" presName="node" presStyleLbl="vennNode1" presStyleIdx="4" presStyleCnt="17">
        <dgm:presLayoutVars>
          <dgm:bulletEnabled val="1"/>
        </dgm:presLayoutVars>
      </dgm:prSet>
      <dgm:spPr/>
    </dgm:pt>
    <dgm:pt modelId="{D4FABA52-6123-4E4B-A15A-E6BC9A603118}" type="pres">
      <dgm:prSet presAssocID="{E1E25B73-AF9B-4ADA-B45D-F7A772DF3CE8}" presName="node" presStyleLbl="vennNode1" presStyleIdx="5" presStyleCnt="17">
        <dgm:presLayoutVars>
          <dgm:bulletEnabled val="1"/>
        </dgm:presLayoutVars>
      </dgm:prSet>
      <dgm:spPr/>
    </dgm:pt>
    <dgm:pt modelId="{6D4E5E49-F00C-430B-988A-C8F82FA97FED}" type="pres">
      <dgm:prSet presAssocID="{32E50BE5-13A2-45DC-92B1-A42C0601E043}" presName="node" presStyleLbl="vennNode1" presStyleIdx="6" presStyleCnt="17">
        <dgm:presLayoutVars>
          <dgm:bulletEnabled val="1"/>
        </dgm:presLayoutVars>
      </dgm:prSet>
      <dgm:spPr/>
    </dgm:pt>
    <dgm:pt modelId="{F139FDE6-13E0-4509-AF34-33974F890A99}" type="pres">
      <dgm:prSet presAssocID="{1E6C4071-4BD1-4ACB-93B0-5CAB68DE5500}" presName="node" presStyleLbl="vennNode1" presStyleIdx="7" presStyleCnt="17">
        <dgm:presLayoutVars>
          <dgm:bulletEnabled val="1"/>
        </dgm:presLayoutVars>
      </dgm:prSet>
      <dgm:spPr/>
    </dgm:pt>
    <dgm:pt modelId="{90A7D6B0-B82B-47C7-87E6-6B2A24E8F4C2}" type="pres">
      <dgm:prSet presAssocID="{02B80871-B99F-492B-BDC3-3C947DD31544}" presName="node" presStyleLbl="vennNode1" presStyleIdx="8" presStyleCnt="17">
        <dgm:presLayoutVars>
          <dgm:bulletEnabled val="1"/>
        </dgm:presLayoutVars>
      </dgm:prSet>
      <dgm:spPr/>
    </dgm:pt>
    <dgm:pt modelId="{0C198761-E7F0-4564-8C35-CBB970FF83E1}" type="pres">
      <dgm:prSet presAssocID="{3A5B894D-73E9-4F2B-BF52-D8F5BB7C8317}" presName="node" presStyleLbl="vennNode1" presStyleIdx="9" presStyleCnt="17">
        <dgm:presLayoutVars>
          <dgm:bulletEnabled val="1"/>
        </dgm:presLayoutVars>
      </dgm:prSet>
      <dgm:spPr/>
    </dgm:pt>
    <dgm:pt modelId="{AAD4DE9F-220B-4FFD-A822-887EF4B9A64F}" type="pres">
      <dgm:prSet presAssocID="{EE5E4A38-D52F-4E90-A902-76D96F8CD721}" presName="node" presStyleLbl="vennNode1" presStyleIdx="10" presStyleCnt="17">
        <dgm:presLayoutVars>
          <dgm:bulletEnabled val="1"/>
        </dgm:presLayoutVars>
      </dgm:prSet>
      <dgm:spPr/>
    </dgm:pt>
    <dgm:pt modelId="{5AA72912-8BAF-4FF0-930D-3DC9E3C70A21}" type="pres">
      <dgm:prSet presAssocID="{63EFFB16-C177-41DE-80AC-B6128AC1FB4E}" presName="node" presStyleLbl="vennNode1" presStyleIdx="11" presStyleCnt="17">
        <dgm:presLayoutVars>
          <dgm:bulletEnabled val="1"/>
        </dgm:presLayoutVars>
      </dgm:prSet>
      <dgm:spPr/>
    </dgm:pt>
    <dgm:pt modelId="{CDEACE71-45FC-46DE-8981-65C3B0635B52}" type="pres">
      <dgm:prSet presAssocID="{69FE480E-637D-48F8-8B20-641B38D28984}" presName="node" presStyleLbl="vennNode1" presStyleIdx="12" presStyleCnt="17">
        <dgm:presLayoutVars>
          <dgm:bulletEnabled val="1"/>
        </dgm:presLayoutVars>
      </dgm:prSet>
      <dgm:spPr/>
    </dgm:pt>
    <dgm:pt modelId="{C79B3448-A306-4B2F-B49F-1CE8B9465B1C}" type="pres">
      <dgm:prSet presAssocID="{9A74F4AC-96ED-42C0-BBA4-F5EC70C79187}" presName="node" presStyleLbl="vennNode1" presStyleIdx="13" presStyleCnt="17">
        <dgm:presLayoutVars>
          <dgm:bulletEnabled val="1"/>
        </dgm:presLayoutVars>
      </dgm:prSet>
      <dgm:spPr/>
    </dgm:pt>
    <dgm:pt modelId="{A628C8ED-FE41-4A28-9579-FADA002CAB49}" type="pres">
      <dgm:prSet presAssocID="{4128EABB-935E-43FE-AD4B-83AC86B1D871}" presName="node" presStyleLbl="vennNode1" presStyleIdx="14" presStyleCnt="17">
        <dgm:presLayoutVars>
          <dgm:bulletEnabled val="1"/>
        </dgm:presLayoutVars>
      </dgm:prSet>
      <dgm:spPr/>
    </dgm:pt>
    <dgm:pt modelId="{8B0B615F-77ED-454F-87ED-6204E9243E8C}" type="pres">
      <dgm:prSet presAssocID="{D8992553-7DEB-4944-85E9-1DB2B23E2EEB}" presName="node" presStyleLbl="vennNode1" presStyleIdx="15" presStyleCnt="17">
        <dgm:presLayoutVars>
          <dgm:bulletEnabled val="1"/>
        </dgm:presLayoutVars>
      </dgm:prSet>
      <dgm:spPr/>
    </dgm:pt>
    <dgm:pt modelId="{E5E19428-22F3-4FC7-B8B9-7B20DB126792}" type="pres">
      <dgm:prSet presAssocID="{8B465670-CE1F-47CF-B5AC-B1B53C6B8FB7}" presName="node" presStyleLbl="vennNode1" presStyleIdx="16" presStyleCnt="17">
        <dgm:presLayoutVars>
          <dgm:bulletEnabled val="1"/>
        </dgm:presLayoutVars>
      </dgm:prSet>
      <dgm:spPr/>
    </dgm:pt>
  </dgm:ptLst>
  <dgm:cxnLst>
    <dgm:cxn modelId="{DE5A0404-14F0-45AD-954B-082E50605F74}" srcId="{FE4FB765-28E7-49B4-8756-11F31147708A}" destId="{99142589-DBD1-4EB3-B5EA-DEA61D3426AA}" srcOrd="3" destOrd="0" parTransId="{476AE589-2F6F-4016-A32A-6597DDFCC1E5}" sibTransId="{0244C55F-1069-48DE-9933-0F1E2A2F91C2}"/>
    <dgm:cxn modelId="{1DB31405-6301-4B41-83D6-81BC9F48AA8A}" type="presOf" srcId="{86D6AE85-23EA-40AB-8B4D-315F504F28C2}" destId="{36D5D479-88F8-4F9D-9C0A-F2798281C3D0}" srcOrd="0" destOrd="0" presId="urn:microsoft.com/office/officeart/2005/8/layout/radial3"/>
    <dgm:cxn modelId="{9275D106-8E3C-45AE-B0BD-BB81C32E8924}" type="presOf" srcId="{99142589-DBD1-4EB3-B5EA-DEA61D3426AA}" destId="{94E53B38-26C8-482A-969A-31AEBAAF0BD3}" srcOrd="0" destOrd="0" presId="urn:microsoft.com/office/officeart/2005/8/layout/radial3"/>
    <dgm:cxn modelId="{B9DD3509-035C-4031-885E-2915C6DDBAAF}" srcId="{FE4FB765-28E7-49B4-8756-11F31147708A}" destId="{32E50BE5-13A2-45DC-92B1-A42C0601E043}" srcOrd="5" destOrd="0" parTransId="{CACE58CE-D7F4-4FA1-963C-3527DF70BA13}" sibTransId="{E331B13F-8AF3-4A34-B8FD-6D55FEF2DD23}"/>
    <dgm:cxn modelId="{43BE5911-E12A-4E71-A8D5-EAA9F1BAB288}" srcId="{FE4FB765-28E7-49B4-8756-11F31147708A}" destId="{63EFFB16-C177-41DE-80AC-B6128AC1FB4E}" srcOrd="10" destOrd="0" parTransId="{A27B2DC3-7CD7-425C-B73A-6481F04404D9}" sibTransId="{64178DBB-F2C1-42F7-A405-4DF54A88D117}"/>
    <dgm:cxn modelId="{DD1EDB19-54AD-46F5-88D7-207DD06DEBAE}" srcId="{FE4FB765-28E7-49B4-8756-11F31147708A}" destId="{E1E25B73-AF9B-4ADA-B45D-F7A772DF3CE8}" srcOrd="4" destOrd="0" parTransId="{11CB9EC4-05CB-412B-A020-D8178E01D728}" sibTransId="{0FB45A69-BA1B-4F50-88E2-DB351EFF5BF9}"/>
    <dgm:cxn modelId="{253E491C-D7A8-4E57-8F8E-4286B5E70691}" srcId="{FE4FB765-28E7-49B4-8756-11F31147708A}" destId="{B055567D-D227-4917-83E9-7D52EC8E03B0}" srcOrd="2" destOrd="0" parTransId="{916FD97C-7962-42D1-9746-91FFE306743C}" sibTransId="{7DDC93E4-3B08-4B0B-BA7F-E13B3E9353AF}"/>
    <dgm:cxn modelId="{64BD3B22-42A2-4EC6-88C5-A01B4E263FDE}" srcId="{FE4FB765-28E7-49B4-8756-11F31147708A}" destId="{86D6AE85-23EA-40AB-8B4D-315F504F28C2}" srcOrd="0" destOrd="0" parTransId="{26452E84-1A72-4D34-89E4-F1AF84F22A2B}" sibTransId="{40CE42BC-8CE0-42A1-93AC-4EEFC4F4971F}"/>
    <dgm:cxn modelId="{83B07C2B-A311-46FC-89A2-58E5429F5E26}" srcId="{FE4FB765-28E7-49B4-8756-11F31147708A}" destId="{EE5E4A38-D52F-4E90-A902-76D96F8CD721}" srcOrd="9" destOrd="0" parTransId="{CF6753D5-C4B9-47BB-B9DD-AA17527C948C}" sibTransId="{3A233265-0022-43EC-B145-ABBF44BD85AD}"/>
    <dgm:cxn modelId="{04D0155F-A21C-4B8A-AC61-E2D7AEE07468}" srcId="{FE4FB765-28E7-49B4-8756-11F31147708A}" destId="{69FE480E-637D-48F8-8B20-641B38D28984}" srcOrd="11" destOrd="0" parTransId="{DCF9601F-7BAE-44D6-AB37-7807B896EBBA}" sibTransId="{B8C6A1CC-0CB6-45A5-A64E-115A04E11817}"/>
    <dgm:cxn modelId="{B2A7A441-C8DD-4BB4-8993-DE91BD887392}" srcId="{FE4FB765-28E7-49B4-8756-11F31147708A}" destId="{02B80871-B99F-492B-BDC3-3C947DD31544}" srcOrd="7" destOrd="0" parTransId="{737E59D1-2101-49DB-BE82-7501105E40F5}" sibTransId="{E29E3722-E783-4874-A276-DC703F1BF8EE}"/>
    <dgm:cxn modelId="{D4963364-11A3-420D-BEAF-00D4434772F4}" type="presOf" srcId="{EE5E4A38-D52F-4E90-A902-76D96F8CD721}" destId="{AAD4DE9F-220B-4FFD-A822-887EF4B9A64F}" srcOrd="0" destOrd="0" presId="urn:microsoft.com/office/officeart/2005/8/layout/radial3"/>
    <dgm:cxn modelId="{5EAED944-D731-4F41-A68F-AAC0F3E2D644}" srcId="{FE4FB765-28E7-49B4-8756-11F31147708A}" destId="{D8992553-7DEB-4944-85E9-1DB2B23E2EEB}" srcOrd="14" destOrd="0" parTransId="{AB8669D0-0ECB-4434-83E3-B72264C42CD6}" sibTransId="{42C85C2F-64BD-4BCF-820E-F34BC9B58934}"/>
    <dgm:cxn modelId="{E5F90345-4A02-4FFA-AD2C-00E5EE4578BE}" type="presOf" srcId="{E1E25B73-AF9B-4ADA-B45D-F7A772DF3CE8}" destId="{D4FABA52-6123-4E4B-A15A-E6BC9A603118}" srcOrd="0" destOrd="0" presId="urn:microsoft.com/office/officeart/2005/8/layout/radial3"/>
    <dgm:cxn modelId="{6C4E2D69-B1EF-405E-92FB-9E58194FBDE9}" type="presOf" srcId="{4128EABB-935E-43FE-AD4B-83AC86B1D871}" destId="{A628C8ED-FE41-4A28-9579-FADA002CAB49}" srcOrd="0" destOrd="0" presId="urn:microsoft.com/office/officeart/2005/8/layout/radial3"/>
    <dgm:cxn modelId="{99E0D56C-6287-4C27-8085-CC769E6AF762}" type="presOf" srcId="{69FE480E-637D-48F8-8B20-641B38D28984}" destId="{CDEACE71-45FC-46DE-8981-65C3B0635B52}" srcOrd="0" destOrd="0" presId="urn:microsoft.com/office/officeart/2005/8/layout/radial3"/>
    <dgm:cxn modelId="{5132D572-E467-41F0-BC9E-AB1EF18303C3}" srcId="{FE4FB765-28E7-49B4-8756-11F31147708A}" destId="{8B465670-CE1F-47CF-B5AC-B1B53C6B8FB7}" srcOrd="15" destOrd="0" parTransId="{63E88CAE-29ED-4C7C-A1BF-82FD8C4FC210}" sibTransId="{9576B572-5797-436E-BC72-540DCB129BD8}"/>
    <dgm:cxn modelId="{3D0E0554-6393-404E-BFBC-AE65978A6416}" type="presOf" srcId="{1E6C4071-4BD1-4ACB-93B0-5CAB68DE5500}" destId="{F139FDE6-13E0-4509-AF34-33974F890A99}" srcOrd="0" destOrd="0" presId="urn:microsoft.com/office/officeart/2005/8/layout/radial3"/>
    <dgm:cxn modelId="{8CD55378-D3A7-40BE-9DEC-EA27F623CD90}" type="presOf" srcId="{3A5B894D-73E9-4F2B-BF52-D8F5BB7C8317}" destId="{0C198761-E7F0-4564-8C35-CBB970FF83E1}" srcOrd="0" destOrd="0" presId="urn:microsoft.com/office/officeart/2005/8/layout/radial3"/>
    <dgm:cxn modelId="{D100137B-4E69-488F-B959-8692D9FB5DA1}" srcId="{FE4FB765-28E7-49B4-8756-11F31147708A}" destId="{9A74F4AC-96ED-42C0-BBA4-F5EC70C79187}" srcOrd="12" destOrd="0" parTransId="{94F5A6C1-E68F-4F27-8C5D-0FAF37F00C77}" sibTransId="{CFD02914-8EF0-4C92-B65C-3028B539FA1D}"/>
    <dgm:cxn modelId="{C5C35781-AC1B-4A38-AF11-BC665EE3005C}" type="presOf" srcId="{63EFFB16-C177-41DE-80AC-B6128AC1FB4E}" destId="{5AA72912-8BAF-4FF0-930D-3DC9E3C70A21}" srcOrd="0" destOrd="0" presId="urn:microsoft.com/office/officeart/2005/8/layout/radial3"/>
    <dgm:cxn modelId="{9384738C-AE4D-4EF5-970E-B69ED8208DE9}" type="presOf" srcId="{B055567D-D227-4917-83E9-7D52EC8E03B0}" destId="{D620549E-49B4-4A30-A678-0D6B21416286}" srcOrd="0" destOrd="0" presId="urn:microsoft.com/office/officeart/2005/8/layout/radial3"/>
    <dgm:cxn modelId="{B8859D99-6FA9-48E3-97B1-16B0A00CF5C1}" type="presOf" srcId="{32E50BE5-13A2-45DC-92B1-A42C0601E043}" destId="{6D4E5E49-F00C-430B-988A-C8F82FA97FED}" srcOrd="0" destOrd="0" presId="urn:microsoft.com/office/officeart/2005/8/layout/radial3"/>
    <dgm:cxn modelId="{3F6636B3-5206-4AFB-830E-8086945DACD1}" type="presOf" srcId="{02B80871-B99F-492B-BDC3-3C947DD31544}" destId="{90A7D6B0-B82B-47C7-87E6-6B2A24E8F4C2}" srcOrd="0" destOrd="0" presId="urn:microsoft.com/office/officeart/2005/8/layout/radial3"/>
    <dgm:cxn modelId="{A90812BA-D556-4225-AB20-203453B89B50}" srcId="{FE4FB765-28E7-49B4-8756-11F31147708A}" destId="{3A5B894D-73E9-4F2B-BF52-D8F5BB7C8317}" srcOrd="8" destOrd="0" parTransId="{F6482840-3D22-4570-86AA-BCCF9B68A612}" sibTransId="{EA13C226-BADA-4F71-8B9E-81AF84F8934A}"/>
    <dgm:cxn modelId="{189C45C1-1A7D-4465-816A-CA8AEECD4B93}" srcId="{FE4FB765-28E7-49B4-8756-11F31147708A}" destId="{1E6C4071-4BD1-4ACB-93B0-5CAB68DE5500}" srcOrd="6" destOrd="0" parTransId="{A786C779-06EB-48E5-92CA-568C64BDAEA9}" sibTransId="{A7B52D0B-FEA6-48A0-85F8-1C6CA859A492}"/>
    <dgm:cxn modelId="{765594C7-25DA-42E7-BD1C-C4B6FE3DB227}" srcId="{25ACB3B4-420C-45B1-BDEF-CE5C16A93418}" destId="{FE4FB765-28E7-49B4-8756-11F31147708A}" srcOrd="0" destOrd="0" parTransId="{65B1221A-D9F4-44E5-9C26-86677126FC2C}" sibTransId="{0B2A84B8-A266-4DAD-B8BC-870E9F97C841}"/>
    <dgm:cxn modelId="{E87EC4CB-90A8-4287-B7E2-0FA8A2E37D7F}" type="presOf" srcId="{FE4FB765-28E7-49B4-8756-11F31147708A}" destId="{F6E1F812-54EF-4BD7-97EB-769F235A1866}" srcOrd="0" destOrd="0" presId="urn:microsoft.com/office/officeart/2005/8/layout/radial3"/>
    <dgm:cxn modelId="{096F7BD0-1204-4F52-8353-B7C124A72787}" srcId="{FE4FB765-28E7-49B4-8756-11F31147708A}" destId="{4128EABB-935E-43FE-AD4B-83AC86B1D871}" srcOrd="13" destOrd="0" parTransId="{B891739F-A5C4-4A9F-BC95-FE20329B0F30}" sibTransId="{57B9E7ED-C35D-42F3-8506-62C49D97BBEA}"/>
    <dgm:cxn modelId="{8B6857D5-1380-4232-8C8B-E38E70F41915}" type="presOf" srcId="{25ACB3B4-420C-45B1-BDEF-CE5C16A93418}" destId="{9BEF1DF3-E3ED-4A08-840D-81E8B27EA8E3}" srcOrd="0" destOrd="0" presId="urn:microsoft.com/office/officeart/2005/8/layout/radial3"/>
    <dgm:cxn modelId="{7D625ADC-DA85-44FA-A454-4A369B0BAE29}" type="presOf" srcId="{9A74F4AC-96ED-42C0-BBA4-F5EC70C79187}" destId="{C79B3448-A306-4B2F-B49F-1CE8B9465B1C}" srcOrd="0" destOrd="0" presId="urn:microsoft.com/office/officeart/2005/8/layout/radial3"/>
    <dgm:cxn modelId="{B19378E4-E57D-406A-A132-FD8D05B8420B}" type="presOf" srcId="{FA2107EA-8583-4F92-8E99-182784BA12AC}" destId="{401F1F88-B760-41D3-9478-0FC3F653E92C}" srcOrd="0" destOrd="0" presId="urn:microsoft.com/office/officeart/2005/8/layout/radial3"/>
    <dgm:cxn modelId="{537CAEEC-C732-4BCC-8AAB-F2099C70EBD8}" type="presOf" srcId="{8B465670-CE1F-47CF-B5AC-B1B53C6B8FB7}" destId="{E5E19428-22F3-4FC7-B8B9-7B20DB126792}" srcOrd="0" destOrd="0" presId="urn:microsoft.com/office/officeart/2005/8/layout/radial3"/>
    <dgm:cxn modelId="{5FA3F9EC-754E-4B76-AC03-EAA929E0E111}" srcId="{FE4FB765-28E7-49B4-8756-11F31147708A}" destId="{FA2107EA-8583-4F92-8E99-182784BA12AC}" srcOrd="1" destOrd="0" parTransId="{60155D30-2227-4F5F-996C-AF7C83807228}" sibTransId="{8CEB4B5A-224E-4067-B853-4CF3FA9FFCE8}"/>
    <dgm:cxn modelId="{D696F1FC-47D4-47A7-AB73-AEF75B58D46C}" type="presOf" srcId="{D8992553-7DEB-4944-85E9-1DB2B23E2EEB}" destId="{8B0B615F-77ED-454F-87ED-6204E9243E8C}" srcOrd="0" destOrd="0" presId="urn:microsoft.com/office/officeart/2005/8/layout/radial3"/>
    <dgm:cxn modelId="{1615FDC8-9CF8-47A8-97C5-19D37EBE087E}" type="presParOf" srcId="{9BEF1DF3-E3ED-4A08-840D-81E8B27EA8E3}" destId="{D8633AF8-2354-4505-87AE-82BBD0EC8213}" srcOrd="0" destOrd="0" presId="urn:microsoft.com/office/officeart/2005/8/layout/radial3"/>
    <dgm:cxn modelId="{F19AEAC1-6BEB-42F5-9782-411DB0486943}" type="presParOf" srcId="{D8633AF8-2354-4505-87AE-82BBD0EC8213}" destId="{F6E1F812-54EF-4BD7-97EB-769F235A1866}" srcOrd="0" destOrd="0" presId="urn:microsoft.com/office/officeart/2005/8/layout/radial3"/>
    <dgm:cxn modelId="{9F32631A-969E-4666-8CDE-58186010D836}" type="presParOf" srcId="{D8633AF8-2354-4505-87AE-82BBD0EC8213}" destId="{36D5D479-88F8-4F9D-9C0A-F2798281C3D0}" srcOrd="1" destOrd="0" presId="urn:microsoft.com/office/officeart/2005/8/layout/radial3"/>
    <dgm:cxn modelId="{037D3B1C-7A15-4B99-9CDD-556F38A6555E}" type="presParOf" srcId="{D8633AF8-2354-4505-87AE-82BBD0EC8213}" destId="{401F1F88-B760-41D3-9478-0FC3F653E92C}" srcOrd="2" destOrd="0" presId="urn:microsoft.com/office/officeart/2005/8/layout/radial3"/>
    <dgm:cxn modelId="{FB87A831-B763-4FD8-B654-ACE664A903CF}" type="presParOf" srcId="{D8633AF8-2354-4505-87AE-82BBD0EC8213}" destId="{D620549E-49B4-4A30-A678-0D6B21416286}" srcOrd="3" destOrd="0" presId="urn:microsoft.com/office/officeart/2005/8/layout/radial3"/>
    <dgm:cxn modelId="{8FC92930-86BC-4A5A-951B-189E03BD0A4E}" type="presParOf" srcId="{D8633AF8-2354-4505-87AE-82BBD0EC8213}" destId="{94E53B38-26C8-482A-969A-31AEBAAF0BD3}" srcOrd="4" destOrd="0" presId="urn:microsoft.com/office/officeart/2005/8/layout/radial3"/>
    <dgm:cxn modelId="{530C450C-6345-4EF2-92B2-F1EDC24CA0CC}" type="presParOf" srcId="{D8633AF8-2354-4505-87AE-82BBD0EC8213}" destId="{D4FABA52-6123-4E4B-A15A-E6BC9A603118}" srcOrd="5" destOrd="0" presId="urn:microsoft.com/office/officeart/2005/8/layout/radial3"/>
    <dgm:cxn modelId="{2943416F-5A09-4CEA-9DFA-95CCA2082A35}" type="presParOf" srcId="{D8633AF8-2354-4505-87AE-82BBD0EC8213}" destId="{6D4E5E49-F00C-430B-988A-C8F82FA97FED}" srcOrd="6" destOrd="0" presId="urn:microsoft.com/office/officeart/2005/8/layout/radial3"/>
    <dgm:cxn modelId="{718EC3F6-CC9F-469B-AEEF-DB9006076FFD}" type="presParOf" srcId="{D8633AF8-2354-4505-87AE-82BBD0EC8213}" destId="{F139FDE6-13E0-4509-AF34-33974F890A99}" srcOrd="7" destOrd="0" presId="urn:microsoft.com/office/officeart/2005/8/layout/radial3"/>
    <dgm:cxn modelId="{8FB5F4B5-6F5D-41DC-B63F-811AFBF6988C}" type="presParOf" srcId="{D8633AF8-2354-4505-87AE-82BBD0EC8213}" destId="{90A7D6B0-B82B-47C7-87E6-6B2A24E8F4C2}" srcOrd="8" destOrd="0" presId="urn:microsoft.com/office/officeart/2005/8/layout/radial3"/>
    <dgm:cxn modelId="{D7565176-2567-41A1-857A-D2DEAD5CC5EA}" type="presParOf" srcId="{D8633AF8-2354-4505-87AE-82BBD0EC8213}" destId="{0C198761-E7F0-4564-8C35-CBB970FF83E1}" srcOrd="9" destOrd="0" presId="urn:microsoft.com/office/officeart/2005/8/layout/radial3"/>
    <dgm:cxn modelId="{FC79C5C8-5220-4435-912B-251139783772}" type="presParOf" srcId="{D8633AF8-2354-4505-87AE-82BBD0EC8213}" destId="{AAD4DE9F-220B-4FFD-A822-887EF4B9A64F}" srcOrd="10" destOrd="0" presId="urn:microsoft.com/office/officeart/2005/8/layout/radial3"/>
    <dgm:cxn modelId="{92CFF006-0D71-4FB2-B418-340B51CEEBC5}" type="presParOf" srcId="{D8633AF8-2354-4505-87AE-82BBD0EC8213}" destId="{5AA72912-8BAF-4FF0-930D-3DC9E3C70A21}" srcOrd="11" destOrd="0" presId="urn:microsoft.com/office/officeart/2005/8/layout/radial3"/>
    <dgm:cxn modelId="{C1ADC926-6C99-4E00-B63B-FED97EDE7FE6}" type="presParOf" srcId="{D8633AF8-2354-4505-87AE-82BBD0EC8213}" destId="{CDEACE71-45FC-46DE-8981-65C3B0635B52}" srcOrd="12" destOrd="0" presId="urn:microsoft.com/office/officeart/2005/8/layout/radial3"/>
    <dgm:cxn modelId="{18A576C4-79A2-4F5D-A99C-319672D13B4B}" type="presParOf" srcId="{D8633AF8-2354-4505-87AE-82BBD0EC8213}" destId="{C79B3448-A306-4B2F-B49F-1CE8B9465B1C}" srcOrd="13" destOrd="0" presId="urn:microsoft.com/office/officeart/2005/8/layout/radial3"/>
    <dgm:cxn modelId="{F714EEE5-E3DD-46C1-8742-23F8DF5BC28C}" type="presParOf" srcId="{D8633AF8-2354-4505-87AE-82BBD0EC8213}" destId="{A628C8ED-FE41-4A28-9579-FADA002CAB49}" srcOrd="14" destOrd="0" presId="urn:microsoft.com/office/officeart/2005/8/layout/radial3"/>
    <dgm:cxn modelId="{50937DFA-8413-4CF3-A0FB-7951C21869E7}" type="presParOf" srcId="{D8633AF8-2354-4505-87AE-82BBD0EC8213}" destId="{8B0B615F-77ED-454F-87ED-6204E9243E8C}" srcOrd="15" destOrd="0" presId="urn:microsoft.com/office/officeart/2005/8/layout/radial3"/>
    <dgm:cxn modelId="{99F4B8AB-601A-4447-AC33-FA1E6671F8B5}" type="presParOf" srcId="{D8633AF8-2354-4505-87AE-82BBD0EC8213}" destId="{E5E19428-22F3-4FC7-B8B9-7B20DB126792}" srcOrd="1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B08E40-A0FF-44AE-AE23-975970F233E0}" type="doc">
      <dgm:prSet loTypeId="urn:microsoft.com/office/officeart/2005/8/layout/hList1" loCatId="list" qsTypeId="urn:microsoft.com/office/officeart/2005/8/quickstyle/3d4" qsCatId="3D" csTypeId="urn:microsoft.com/office/officeart/2005/8/colors/accent1_2" csCatId="accent1" phldr="1"/>
      <dgm:spPr/>
      <dgm:t>
        <a:bodyPr/>
        <a:lstStyle/>
        <a:p>
          <a:endParaRPr lang="en-US"/>
        </a:p>
      </dgm:t>
    </dgm:pt>
    <dgm:pt modelId="{C5AB17C8-8423-41C4-86A9-C5BA005396B1}">
      <dgm:prSet phldrT="[Text]"/>
      <dgm:spPr/>
      <dgm:t>
        <a:bodyPr/>
        <a:lstStyle/>
        <a:p>
          <a:r>
            <a:rPr lang="en-US" dirty="0"/>
            <a:t>Ticketing</a:t>
          </a:r>
        </a:p>
      </dgm:t>
    </dgm:pt>
    <dgm:pt modelId="{4E972159-8EC9-4C9D-BF2D-87C4176A1258}" type="parTrans" cxnId="{6458AC69-47BA-4951-86BC-A45175873217}">
      <dgm:prSet/>
      <dgm:spPr/>
      <dgm:t>
        <a:bodyPr/>
        <a:lstStyle/>
        <a:p>
          <a:endParaRPr lang="en-US"/>
        </a:p>
      </dgm:t>
    </dgm:pt>
    <dgm:pt modelId="{3EABB04E-C184-4D7F-BDD2-0C1E6330B305}" type="sibTrans" cxnId="{6458AC69-47BA-4951-86BC-A45175873217}">
      <dgm:prSet/>
      <dgm:spPr/>
      <dgm:t>
        <a:bodyPr/>
        <a:lstStyle/>
        <a:p>
          <a:endParaRPr lang="en-US"/>
        </a:p>
      </dgm:t>
    </dgm:pt>
    <dgm:pt modelId="{6CB15362-7789-479B-846A-757B91D5F444}">
      <dgm:prSet phldrT="[Text]" custT="1"/>
      <dgm:spPr/>
      <dgm:t>
        <a:bodyPr/>
        <a:lstStyle/>
        <a:p>
          <a:r>
            <a:rPr lang="en-US" sz="1800" dirty="0"/>
            <a:t>Ticket List</a:t>
          </a:r>
        </a:p>
      </dgm:t>
    </dgm:pt>
    <dgm:pt modelId="{9B6689DB-09BA-49E8-BFF0-5A1A0A212A3A}" type="parTrans" cxnId="{5B935F61-B2E5-451C-ADFF-3A7F314C84B4}">
      <dgm:prSet/>
      <dgm:spPr/>
      <dgm:t>
        <a:bodyPr/>
        <a:lstStyle/>
        <a:p>
          <a:endParaRPr lang="en-US"/>
        </a:p>
      </dgm:t>
    </dgm:pt>
    <dgm:pt modelId="{AADCEAD1-5E8D-444B-96A3-DA2EFD995B3A}" type="sibTrans" cxnId="{5B935F61-B2E5-451C-ADFF-3A7F314C84B4}">
      <dgm:prSet/>
      <dgm:spPr/>
      <dgm:t>
        <a:bodyPr/>
        <a:lstStyle/>
        <a:p>
          <a:endParaRPr lang="en-US"/>
        </a:p>
      </dgm:t>
    </dgm:pt>
    <dgm:pt modelId="{F181DC63-12BD-4035-B1E6-8BAE2802043A}">
      <dgm:prSet phldrT="[Text]"/>
      <dgm:spPr/>
      <dgm:t>
        <a:bodyPr/>
        <a:lstStyle/>
        <a:p>
          <a:r>
            <a:rPr lang="en-US" dirty="0"/>
            <a:t>Users</a:t>
          </a:r>
        </a:p>
      </dgm:t>
    </dgm:pt>
    <dgm:pt modelId="{BBBA535C-E2C8-401A-ACAA-D79BFB526651}" type="parTrans" cxnId="{6DFE3CB6-77AB-4E3D-8C3D-F62710231BD5}">
      <dgm:prSet/>
      <dgm:spPr/>
      <dgm:t>
        <a:bodyPr/>
        <a:lstStyle/>
        <a:p>
          <a:endParaRPr lang="en-US"/>
        </a:p>
      </dgm:t>
    </dgm:pt>
    <dgm:pt modelId="{69D90A68-02F4-4EB8-9D73-574D9E4C3F96}" type="sibTrans" cxnId="{6DFE3CB6-77AB-4E3D-8C3D-F62710231BD5}">
      <dgm:prSet/>
      <dgm:spPr/>
      <dgm:t>
        <a:bodyPr/>
        <a:lstStyle/>
        <a:p>
          <a:endParaRPr lang="en-US"/>
        </a:p>
      </dgm:t>
    </dgm:pt>
    <dgm:pt modelId="{4DA7604F-0C94-451E-AED7-AFC0F12CDF6A}">
      <dgm:prSet phldrT="[Text]" custT="1"/>
      <dgm:spPr/>
      <dgm:t>
        <a:bodyPr/>
        <a:lstStyle/>
        <a:p>
          <a:r>
            <a:rPr lang="en-US" sz="1800" dirty="0"/>
            <a:t>User List</a:t>
          </a:r>
        </a:p>
      </dgm:t>
    </dgm:pt>
    <dgm:pt modelId="{FD43E78C-0EB5-4463-A640-CEE05A39171F}" type="parTrans" cxnId="{494E21F3-2B50-47FB-A539-F8C7C89469EC}">
      <dgm:prSet/>
      <dgm:spPr/>
      <dgm:t>
        <a:bodyPr/>
        <a:lstStyle/>
        <a:p>
          <a:endParaRPr lang="en-US"/>
        </a:p>
      </dgm:t>
    </dgm:pt>
    <dgm:pt modelId="{4DDF3D20-C28F-4F0B-91B8-3E5E17B322C3}" type="sibTrans" cxnId="{494E21F3-2B50-47FB-A539-F8C7C89469EC}">
      <dgm:prSet/>
      <dgm:spPr/>
      <dgm:t>
        <a:bodyPr/>
        <a:lstStyle/>
        <a:p>
          <a:endParaRPr lang="en-US"/>
        </a:p>
      </dgm:t>
    </dgm:pt>
    <dgm:pt modelId="{7DC9E0C7-3902-468F-89AA-7548D27D9F01}">
      <dgm:prSet phldrT="[Text]"/>
      <dgm:spPr/>
      <dgm:t>
        <a:bodyPr/>
        <a:lstStyle/>
        <a:p>
          <a:r>
            <a:rPr lang="en-US" dirty="0"/>
            <a:t>Content</a:t>
          </a:r>
        </a:p>
      </dgm:t>
    </dgm:pt>
    <dgm:pt modelId="{BAA3BECE-C1BC-4586-B2E6-6E7A81234DE7}" type="parTrans" cxnId="{E69D2E34-D3CC-4D67-B1C6-CC2E17542666}">
      <dgm:prSet/>
      <dgm:spPr/>
      <dgm:t>
        <a:bodyPr/>
        <a:lstStyle/>
        <a:p>
          <a:endParaRPr lang="en-US"/>
        </a:p>
      </dgm:t>
    </dgm:pt>
    <dgm:pt modelId="{5AE58F0D-926A-4B15-89CD-3A7814301DAF}" type="sibTrans" cxnId="{E69D2E34-D3CC-4D67-B1C6-CC2E17542666}">
      <dgm:prSet/>
      <dgm:spPr/>
      <dgm:t>
        <a:bodyPr/>
        <a:lstStyle/>
        <a:p>
          <a:endParaRPr lang="en-US"/>
        </a:p>
      </dgm:t>
    </dgm:pt>
    <dgm:pt modelId="{AB8C0209-9BE4-437A-898C-4607E5DF244A}">
      <dgm:prSet phldrT="[Text]" custT="1"/>
      <dgm:spPr/>
      <dgm:t>
        <a:bodyPr/>
        <a:lstStyle/>
        <a:p>
          <a:r>
            <a:rPr lang="en-US" sz="1800" dirty="0"/>
            <a:t>Ticket Add</a:t>
          </a:r>
        </a:p>
      </dgm:t>
    </dgm:pt>
    <dgm:pt modelId="{638B376C-4EBE-46E7-ACFB-0B2D5EB94094}" type="parTrans" cxnId="{8280E88A-55B8-48D1-A69B-0793F476BE97}">
      <dgm:prSet/>
      <dgm:spPr/>
      <dgm:t>
        <a:bodyPr/>
        <a:lstStyle/>
        <a:p>
          <a:endParaRPr lang="en-US"/>
        </a:p>
      </dgm:t>
    </dgm:pt>
    <dgm:pt modelId="{591C254D-46A4-48DA-979E-BFB056D32D02}" type="sibTrans" cxnId="{8280E88A-55B8-48D1-A69B-0793F476BE97}">
      <dgm:prSet/>
      <dgm:spPr/>
      <dgm:t>
        <a:bodyPr/>
        <a:lstStyle/>
        <a:p>
          <a:endParaRPr lang="en-US"/>
        </a:p>
      </dgm:t>
    </dgm:pt>
    <dgm:pt modelId="{89411238-E306-44EE-B736-BA95933987B6}">
      <dgm:prSet phldrT="[Text]" custT="1"/>
      <dgm:spPr/>
      <dgm:t>
        <a:bodyPr/>
        <a:lstStyle/>
        <a:p>
          <a:r>
            <a:rPr lang="en-US" sz="1800" dirty="0"/>
            <a:t>Ticket Edit</a:t>
          </a:r>
        </a:p>
      </dgm:t>
    </dgm:pt>
    <dgm:pt modelId="{80E768EC-7894-40A0-BDAA-CA417983E07D}" type="parTrans" cxnId="{ADC54B5E-73A8-4F28-907C-C04B3329F30A}">
      <dgm:prSet/>
      <dgm:spPr/>
      <dgm:t>
        <a:bodyPr/>
        <a:lstStyle/>
        <a:p>
          <a:endParaRPr lang="en-US"/>
        </a:p>
      </dgm:t>
    </dgm:pt>
    <dgm:pt modelId="{A7D6DDD8-5863-4CAE-9012-AF008037470C}" type="sibTrans" cxnId="{ADC54B5E-73A8-4F28-907C-C04B3329F30A}">
      <dgm:prSet/>
      <dgm:spPr/>
      <dgm:t>
        <a:bodyPr/>
        <a:lstStyle/>
        <a:p>
          <a:endParaRPr lang="en-US"/>
        </a:p>
      </dgm:t>
    </dgm:pt>
    <dgm:pt modelId="{8D1BE329-390E-4E9A-9564-30AA4B8A0F7E}">
      <dgm:prSet phldrT="[Text]" custT="1"/>
      <dgm:spPr/>
      <dgm:t>
        <a:bodyPr/>
        <a:lstStyle/>
        <a:p>
          <a:r>
            <a:rPr lang="en-US" sz="1800" dirty="0"/>
            <a:t>Comment Add</a:t>
          </a:r>
        </a:p>
      </dgm:t>
    </dgm:pt>
    <dgm:pt modelId="{F59E0AFE-318A-41B0-9369-6131CE87461B}" type="parTrans" cxnId="{A21DB753-4947-4F3D-B971-84C679C80782}">
      <dgm:prSet/>
      <dgm:spPr/>
      <dgm:t>
        <a:bodyPr/>
        <a:lstStyle/>
        <a:p>
          <a:endParaRPr lang="en-US"/>
        </a:p>
      </dgm:t>
    </dgm:pt>
    <dgm:pt modelId="{A8054703-A0F1-4B41-B7BF-63CFAC57650A}" type="sibTrans" cxnId="{A21DB753-4947-4F3D-B971-84C679C80782}">
      <dgm:prSet/>
      <dgm:spPr/>
      <dgm:t>
        <a:bodyPr/>
        <a:lstStyle/>
        <a:p>
          <a:endParaRPr lang="en-US"/>
        </a:p>
      </dgm:t>
    </dgm:pt>
    <dgm:pt modelId="{70057A0D-B9FC-447D-AAB7-830C44BE18C6}">
      <dgm:prSet phldrT="[Text]" custT="1"/>
      <dgm:spPr/>
      <dgm:t>
        <a:bodyPr/>
        <a:lstStyle/>
        <a:p>
          <a:r>
            <a:rPr lang="en-US" sz="1800" dirty="0"/>
            <a:t>Attachment Add</a:t>
          </a:r>
        </a:p>
      </dgm:t>
    </dgm:pt>
    <dgm:pt modelId="{208C64A8-9FD8-496C-A759-0E96FADB8ECE}" type="parTrans" cxnId="{17815241-0306-4CB2-AAEE-2DB16CA95577}">
      <dgm:prSet/>
      <dgm:spPr/>
      <dgm:t>
        <a:bodyPr/>
        <a:lstStyle/>
        <a:p>
          <a:endParaRPr lang="en-US"/>
        </a:p>
      </dgm:t>
    </dgm:pt>
    <dgm:pt modelId="{01F19D1B-6AE3-4DAE-88E4-4E95EA351EDC}" type="sibTrans" cxnId="{17815241-0306-4CB2-AAEE-2DB16CA95577}">
      <dgm:prSet/>
      <dgm:spPr/>
      <dgm:t>
        <a:bodyPr/>
        <a:lstStyle/>
        <a:p>
          <a:endParaRPr lang="en-US"/>
        </a:p>
      </dgm:t>
    </dgm:pt>
    <dgm:pt modelId="{70AB5B0C-AF90-48DC-BBDE-5F2BE11EF7D7}">
      <dgm:prSet phldrT="[Text]" custT="1"/>
      <dgm:spPr/>
      <dgm:t>
        <a:bodyPr/>
        <a:lstStyle/>
        <a:p>
          <a:r>
            <a:rPr lang="en-US" sz="1800" dirty="0"/>
            <a:t>User Add</a:t>
          </a:r>
        </a:p>
      </dgm:t>
    </dgm:pt>
    <dgm:pt modelId="{92449D28-4161-4F4A-B3AD-285989003E75}" type="parTrans" cxnId="{19D43631-A8B8-404A-A75F-CE11B433DCCC}">
      <dgm:prSet/>
      <dgm:spPr/>
      <dgm:t>
        <a:bodyPr/>
        <a:lstStyle/>
        <a:p>
          <a:endParaRPr lang="en-US"/>
        </a:p>
      </dgm:t>
    </dgm:pt>
    <dgm:pt modelId="{58BD255C-F3C6-4AFC-9953-A2050F03E331}" type="sibTrans" cxnId="{19D43631-A8B8-404A-A75F-CE11B433DCCC}">
      <dgm:prSet/>
      <dgm:spPr/>
      <dgm:t>
        <a:bodyPr/>
        <a:lstStyle/>
        <a:p>
          <a:endParaRPr lang="en-US"/>
        </a:p>
      </dgm:t>
    </dgm:pt>
    <dgm:pt modelId="{4DB4E1BF-28A5-42A6-B857-A9FAD7D1A71C}">
      <dgm:prSet phldrT="[Text]" custT="1"/>
      <dgm:spPr/>
      <dgm:t>
        <a:bodyPr/>
        <a:lstStyle/>
        <a:p>
          <a:r>
            <a:rPr lang="en-US" sz="1800" dirty="0"/>
            <a:t>User Edit</a:t>
          </a:r>
        </a:p>
      </dgm:t>
    </dgm:pt>
    <dgm:pt modelId="{D7283B4A-9C2F-44AF-81B6-54803D664192}" type="parTrans" cxnId="{ED6B6119-B8C2-4ED8-AFE9-B55026587E04}">
      <dgm:prSet/>
      <dgm:spPr/>
      <dgm:t>
        <a:bodyPr/>
        <a:lstStyle/>
        <a:p>
          <a:endParaRPr lang="en-US"/>
        </a:p>
      </dgm:t>
    </dgm:pt>
    <dgm:pt modelId="{48E23F84-608D-4B36-9441-815670F8F154}" type="sibTrans" cxnId="{ED6B6119-B8C2-4ED8-AFE9-B55026587E04}">
      <dgm:prSet/>
      <dgm:spPr/>
      <dgm:t>
        <a:bodyPr/>
        <a:lstStyle/>
        <a:p>
          <a:endParaRPr lang="en-US"/>
        </a:p>
      </dgm:t>
    </dgm:pt>
    <dgm:pt modelId="{13E791E2-DCC7-4AB4-A8CA-420E77B9E889}">
      <dgm:prSet phldrT="[Text]" custT="1"/>
      <dgm:spPr/>
      <dgm:t>
        <a:bodyPr/>
        <a:lstStyle/>
        <a:p>
          <a:r>
            <a:rPr lang="en-US" sz="1800" dirty="0"/>
            <a:t>Content List *</a:t>
          </a:r>
        </a:p>
      </dgm:t>
    </dgm:pt>
    <dgm:pt modelId="{A50DA303-BDBA-43C5-AB9F-EE41E63FB0C2}" type="sibTrans" cxnId="{702836E3-1221-438A-8CD9-2AB81AA48837}">
      <dgm:prSet/>
      <dgm:spPr/>
      <dgm:t>
        <a:bodyPr/>
        <a:lstStyle/>
        <a:p>
          <a:endParaRPr lang="en-US"/>
        </a:p>
      </dgm:t>
    </dgm:pt>
    <dgm:pt modelId="{206708D1-97E2-4A2A-90FE-385D09DDFEFB}" type="parTrans" cxnId="{702836E3-1221-438A-8CD9-2AB81AA48837}">
      <dgm:prSet/>
      <dgm:spPr/>
      <dgm:t>
        <a:bodyPr/>
        <a:lstStyle/>
        <a:p>
          <a:endParaRPr lang="en-US"/>
        </a:p>
      </dgm:t>
    </dgm:pt>
    <dgm:pt modelId="{FB3F61C8-F9D0-4D65-9C96-7FEF881B087B}">
      <dgm:prSet phldrT="[Text]" custT="1"/>
      <dgm:spPr/>
      <dgm:t>
        <a:bodyPr/>
        <a:lstStyle/>
        <a:p>
          <a:r>
            <a:rPr lang="en-US" sz="1800" dirty="0"/>
            <a:t>Content Add *</a:t>
          </a:r>
        </a:p>
      </dgm:t>
    </dgm:pt>
    <dgm:pt modelId="{56A8AA48-2329-4783-A91E-FCD27A8174C2}" type="sibTrans" cxnId="{1584C784-5D17-4DE5-BCBB-A8D0999805D9}">
      <dgm:prSet/>
      <dgm:spPr/>
      <dgm:t>
        <a:bodyPr/>
        <a:lstStyle/>
        <a:p>
          <a:endParaRPr lang="en-US"/>
        </a:p>
      </dgm:t>
    </dgm:pt>
    <dgm:pt modelId="{CC02074B-DAD9-40C6-8AFE-F2DA2BCAA1A2}" type="parTrans" cxnId="{1584C784-5D17-4DE5-BCBB-A8D0999805D9}">
      <dgm:prSet/>
      <dgm:spPr/>
      <dgm:t>
        <a:bodyPr/>
        <a:lstStyle/>
        <a:p>
          <a:endParaRPr lang="en-US"/>
        </a:p>
      </dgm:t>
    </dgm:pt>
    <dgm:pt modelId="{B7181DB9-A70D-4651-AAC7-75AD5DD3354C}">
      <dgm:prSet phldrT="[Text]" custT="1"/>
      <dgm:spPr/>
      <dgm:t>
        <a:bodyPr/>
        <a:lstStyle/>
        <a:p>
          <a:r>
            <a:rPr lang="en-US" sz="1800" dirty="0"/>
            <a:t>Content Edit *</a:t>
          </a:r>
        </a:p>
      </dgm:t>
    </dgm:pt>
    <dgm:pt modelId="{96233BFA-B942-4BFC-949E-C54F92BE9C0D}" type="sibTrans" cxnId="{B01C96AD-82E9-49A4-BDDC-42EFE2A070E6}">
      <dgm:prSet/>
      <dgm:spPr/>
      <dgm:t>
        <a:bodyPr/>
        <a:lstStyle/>
        <a:p>
          <a:endParaRPr lang="en-US"/>
        </a:p>
      </dgm:t>
    </dgm:pt>
    <dgm:pt modelId="{7262F3C4-405E-48B1-860F-507C4DFAAA93}" type="parTrans" cxnId="{B01C96AD-82E9-49A4-BDDC-42EFE2A070E6}">
      <dgm:prSet/>
      <dgm:spPr/>
      <dgm:t>
        <a:bodyPr/>
        <a:lstStyle/>
        <a:p>
          <a:endParaRPr lang="en-US"/>
        </a:p>
      </dgm:t>
    </dgm:pt>
    <dgm:pt modelId="{1C9C3EF8-B0AC-41B3-8B14-62FCEAAE1BBC}">
      <dgm:prSet phldrT="[Text]" custT="1"/>
      <dgm:spPr/>
      <dgm:t>
        <a:bodyPr/>
        <a:lstStyle/>
        <a:p>
          <a:r>
            <a:rPr lang="en-US" sz="1800" dirty="0"/>
            <a:t>Category List </a:t>
          </a:r>
        </a:p>
      </dgm:t>
    </dgm:pt>
    <dgm:pt modelId="{D2B631A8-1553-47DE-8AEA-276B0B7D4787}" type="sibTrans" cxnId="{770913A9-E261-47FA-8651-8823928A2212}">
      <dgm:prSet/>
      <dgm:spPr/>
      <dgm:t>
        <a:bodyPr/>
        <a:lstStyle/>
        <a:p>
          <a:endParaRPr lang="en-US"/>
        </a:p>
      </dgm:t>
    </dgm:pt>
    <dgm:pt modelId="{4EF6D606-AB5F-4DF1-B60D-312713DB9AE2}" type="parTrans" cxnId="{770913A9-E261-47FA-8651-8823928A2212}">
      <dgm:prSet/>
      <dgm:spPr/>
      <dgm:t>
        <a:bodyPr/>
        <a:lstStyle/>
        <a:p>
          <a:endParaRPr lang="en-US"/>
        </a:p>
      </dgm:t>
    </dgm:pt>
    <dgm:pt modelId="{339B38B3-E8AE-43C1-A772-341E61172816}">
      <dgm:prSet phldrT="[Text]" custT="1"/>
      <dgm:spPr/>
      <dgm:t>
        <a:bodyPr/>
        <a:lstStyle/>
        <a:p>
          <a:r>
            <a:rPr lang="en-US" sz="1800" dirty="0"/>
            <a:t>Category Add *</a:t>
          </a:r>
        </a:p>
      </dgm:t>
    </dgm:pt>
    <dgm:pt modelId="{E7F02CBF-E0C9-4380-B7E5-3569B4583CB0}" type="sibTrans" cxnId="{8E6963ED-6C9B-41ED-AC18-59C80D475111}">
      <dgm:prSet/>
      <dgm:spPr/>
      <dgm:t>
        <a:bodyPr/>
        <a:lstStyle/>
        <a:p>
          <a:endParaRPr lang="en-US"/>
        </a:p>
      </dgm:t>
    </dgm:pt>
    <dgm:pt modelId="{91D55521-DDCA-4E34-B502-CCDB4D390226}" type="parTrans" cxnId="{8E6963ED-6C9B-41ED-AC18-59C80D475111}">
      <dgm:prSet/>
      <dgm:spPr/>
      <dgm:t>
        <a:bodyPr/>
        <a:lstStyle/>
        <a:p>
          <a:endParaRPr lang="en-US"/>
        </a:p>
      </dgm:t>
    </dgm:pt>
    <dgm:pt modelId="{72973E59-D8A2-47FD-BFCB-F5DB17D94933}">
      <dgm:prSet phldrT="[Text]" custT="1"/>
      <dgm:spPr/>
      <dgm:t>
        <a:bodyPr/>
        <a:lstStyle/>
        <a:p>
          <a:r>
            <a:rPr lang="en-US" sz="1800" dirty="0"/>
            <a:t>Category Edit *</a:t>
          </a:r>
        </a:p>
      </dgm:t>
    </dgm:pt>
    <dgm:pt modelId="{2956A52C-52CC-4FEF-9AD0-D2265298254B}" type="sibTrans" cxnId="{1AEC1543-B048-4738-BD19-A13BF89AFA78}">
      <dgm:prSet/>
      <dgm:spPr/>
      <dgm:t>
        <a:bodyPr/>
        <a:lstStyle/>
        <a:p>
          <a:endParaRPr lang="en-US"/>
        </a:p>
      </dgm:t>
    </dgm:pt>
    <dgm:pt modelId="{230AFCEC-9383-400B-9445-0657813B48D8}" type="parTrans" cxnId="{1AEC1543-B048-4738-BD19-A13BF89AFA78}">
      <dgm:prSet/>
      <dgm:spPr/>
      <dgm:t>
        <a:bodyPr/>
        <a:lstStyle/>
        <a:p>
          <a:endParaRPr lang="en-US"/>
        </a:p>
      </dgm:t>
    </dgm:pt>
    <dgm:pt modelId="{FB266603-1F94-4C9E-A468-65AE7079E394}" type="pres">
      <dgm:prSet presAssocID="{D9B08E40-A0FF-44AE-AE23-975970F233E0}" presName="Name0" presStyleCnt="0">
        <dgm:presLayoutVars>
          <dgm:dir/>
          <dgm:animLvl val="lvl"/>
          <dgm:resizeHandles val="exact"/>
        </dgm:presLayoutVars>
      </dgm:prSet>
      <dgm:spPr/>
    </dgm:pt>
    <dgm:pt modelId="{A9DDF34E-263C-495C-84F5-7E7B1CE6BC58}" type="pres">
      <dgm:prSet presAssocID="{C5AB17C8-8423-41C4-86A9-C5BA005396B1}" presName="composite" presStyleCnt="0"/>
      <dgm:spPr/>
    </dgm:pt>
    <dgm:pt modelId="{8BE88279-F6D7-49CC-BC74-85EF162F478B}" type="pres">
      <dgm:prSet presAssocID="{C5AB17C8-8423-41C4-86A9-C5BA005396B1}" presName="parTx" presStyleLbl="alignNode1" presStyleIdx="0" presStyleCnt="3">
        <dgm:presLayoutVars>
          <dgm:chMax val="0"/>
          <dgm:chPref val="0"/>
          <dgm:bulletEnabled val="1"/>
        </dgm:presLayoutVars>
      </dgm:prSet>
      <dgm:spPr/>
    </dgm:pt>
    <dgm:pt modelId="{13264F72-140F-4242-8743-582AEDC0FC98}" type="pres">
      <dgm:prSet presAssocID="{C5AB17C8-8423-41C4-86A9-C5BA005396B1}" presName="desTx" presStyleLbl="alignAccFollowNode1" presStyleIdx="0" presStyleCnt="3">
        <dgm:presLayoutVars>
          <dgm:bulletEnabled val="1"/>
        </dgm:presLayoutVars>
      </dgm:prSet>
      <dgm:spPr/>
    </dgm:pt>
    <dgm:pt modelId="{0812C42E-765B-4F77-B1F0-0B65F0CBD06E}" type="pres">
      <dgm:prSet presAssocID="{3EABB04E-C184-4D7F-BDD2-0C1E6330B305}" presName="space" presStyleCnt="0"/>
      <dgm:spPr/>
    </dgm:pt>
    <dgm:pt modelId="{1BDD2E9A-CF12-449B-ADCD-0E2F3BECCD86}" type="pres">
      <dgm:prSet presAssocID="{F181DC63-12BD-4035-B1E6-8BAE2802043A}" presName="composite" presStyleCnt="0"/>
      <dgm:spPr/>
    </dgm:pt>
    <dgm:pt modelId="{F190A376-E032-4834-A885-5E310C6432AE}" type="pres">
      <dgm:prSet presAssocID="{F181DC63-12BD-4035-B1E6-8BAE2802043A}" presName="parTx" presStyleLbl="alignNode1" presStyleIdx="1" presStyleCnt="3">
        <dgm:presLayoutVars>
          <dgm:chMax val="0"/>
          <dgm:chPref val="0"/>
          <dgm:bulletEnabled val="1"/>
        </dgm:presLayoutVars>
      </dgm:prSet>
      <dgm:spPr/>
    </dgm:pt>
    <dgm:pt modelId="{A36A4A5E-23B7-437C-99AF-3B8BEF6DF33D}" type="pres">
      <dgm:prSet presAssocID="{F181DC63-12BD-4035-B1E6-8BAE2802043A}" presName="desTx" presStyleLbl="alignAccFollowNode1" presStyleIdx="1" presStyleCnt="3">
        <dgm:presLayoutVars>
          <dgm:bulletEnabled val="1"/>
        </dgm:presLayoutVars>
      </dgm:prSet>
      <dgm:spPr/>
    </dgm:pt>
    <dgm:pt modelId="{0325ECD1-5189-4E9B-A3D2-05BC2CF7DA63}" type="pres">
      <dgm:prSet presAssocID="{69D90A68-02F4-4EB8-9D73-574D9E4C3F96}" presName="space" presStyleCnt="0"/>
      <dgm:spPr/>
    </dgm:pt>
    <dgm:pt modelId="{E250F9B3-D780-4D41-9C04-353B330891FD}" type="pres">
      <dgm:prSet presAssocID="{7DC9E0C7-3902-468F-89AA-7548D27D9F01}" presName="composite" presStyleCnt="0"/>
      <dgm:spPr/>
    </dgm:pt>
    <dgm:pt modelId="{33537B2C-056B-4496-A49E-6CEC613ECDF1}" type="pres">
      <dgm:prSet presAssocID="{7DC9E0C7-3902-468F-89AA-7548D27D9F01}" presName="parTx" presStyleLbl="alignNode1" presStyleIdx="2" presStyleCnt="3">
        <dgm:presLayoutVars>
          <dgm:chMax val="0"/>
          <dgm:chPref val="0"/>
          <dgm:bulletEnabled val="1"/>
        </dgm:presLayoutVars>
      </dgm:prSet>
      <dgm:spPr/>
    </dgm:pt>
    <dgm:pt modelId="{22DA9E1E-BB0E-4D0D-8EA5-185E602E2690}" type="pres">
      <dgm:prSet presAssocID="{7DC9E0C7-3902-468F-89AA-7548D27D9F01}" presName="desTx" presStyleLbl="alignAccFollowNode1" presStyleIdx="2" presStyleCnt="3">
        <dgm:presLayoutVars>
          <dgm:bulletEnabled val="1"/>
        </dgm:presLayoutVars>
      </dgm:prSet>
      <dgm:spPr/>
    </dgm:pt>
  </dgm:ptLst>
  <dgm:cxnLst>
    <dgm:cxn modelId="{0BB90807-C436-45F7-8A48-11F674E198FF}" type="presOf" srcId="{70057A0D-B9FC-447D-AAB7-830C44BE18C6}" destId="{13264F72-140F-4242-8743-582AEDC0FC98}" srcOrd="0" destOrd="4" presId="urn:microsoft.com/office/officeart/2005/8/layout/hList1"/>
    <dgm:cxn modelId="{ED6B6119-B8C2-4ED8-AFE9-B55026587E04}" srcId="{F181DC63-12BD-4035-B1E6-8BAE2802043A}" destId="{4DB4E1BF-28A5-42A6-B857-A9FAD7D1A71C}" srcOrd="2" destOrd="0" parTransId="{D7283B4A-9C2F-44AF-81B6-54803D664192}" sibTransId="{48E23F84-608D-4B36-9441-815670F8F154}"/>
    <dgm:cxn modelId="{19D43631-A8B8-404A-A75F-CE11B433DCCC}" srcId="{F181DC63-12BD-4035-B1E6-8BAE2802043A}" destId="{70AB5B0C-AF90-48DC-BBDE-5F2BE11EF7D7}" srcOrd="1" destOrd="0" parTransId="{92449D28-4161-4F4A-B3AD-285989003E75}" sibTransId="{58BD255C-F3C6-4AFC-9953-A2050F03E331}"/>
    <dgm:cxn modelId="{E69D2E34-D3CC-4D67-B1C6-CC2E17542666}" srcId="{D9B08E40-A0FF-44AE-AE23-975970F233E0}" destId="{7DC9E0C7-3902-468F-89AA-7548D27D9F01}" srcOrd="2" destOrd="0" parTransId="{BAA3BECE-C1BC-4586-B2E6-6E7A81234DE7}" sibTransId="{5AE58F0D-926A-4B15-89CD-3A7814301DAF}"/>
    <dgm:cxn modelId="{ADC54B5E-73A8-4F28-907C-C04B3329F30A}" srcId="{C5AB17C8-8423-41C4-86A9-C5BA005396B1}" destId="{89411238-E306-44EE-B736-BA95933987B6}" srcOrd="2" destOrd="0" parTransId="{80E768EC-7894-40A0-BDAA-CA417983E07D}" sibTransId="{A7D6DDD8-5863-4CAE-9012-AF008037470C}"/>
    <dgm:cxn modelId="{5B935F61-B2E5-451C-ADFF-3A7F314C84B4}" srcId="{C5AB17C8-8423-41C4-86A9-C5BA005396B1}" destId="{6CB15362-7789-479B-846A-757B91D5F444}" srcOrd="0" destOrd="0" parTransId="{9B6689DB-09BA-49E8-BFF0-5A1A0A212A3A}" sibTransId="{AADCEAD1-5E8D-444B-96A3-DA2EFD995B3A}"/>
    <dgm:cxn modelId="{17815241-0306-4CB2-AAEE-2DB16CA95577}" srcId="{C5AB17C8-8423-41C4-86A9-C5BA005396B1}" destId="{70057A0D-B9FC-447D-AAB7-830C44BE18C6}" srcOrd="4" destOrd="0" parTransId="{208C64A8-9FD8-496C-A759-0E96FADB8ECE}" sibTransId="{01F19D1B-6AE3-4DAE-88E4-4E95EA351EDC}"/>
    <dgm:cxn modelId="{AD98C062-1E95-45C9-9715-F70D866CC6B2}" type="presOf" srcId="{7DC9E0C7-3902-468F-89AA-7548D27D9F01}" destId="{33537B2C-056B-4496-A49E-6CEC613ECDF1}" srcOrd="0" destOrd="0" presId="urn:microsoft.com/office/officeart/2005/8/layout/hList1"/>
    <dgm:cxn modelId="{EB5EFB62-347E-47BF-B204-B43A9D346D61}" type="presOf" srcId="{4DA7604F-0C94-451E-AED7-AFC0F12CDF6A}" destId="{A36A4A5E-23B7-437C-99AF-3B8BEF6DF33D}" srcOrd="0" destOrd="0" presId="urn:microsoft.com/office/officeart/2005/8/layout/hList1"/>
    <dgm:cxn modelId="{1AEC1543-B048-4738-BD19-A13BF89AFA78}" srcId="{7DC9E0C7-3902-468F-89AA-7548D27D9F01}" destId="{72973E59-D8A2-47FD-BFCB-F5DB17D94933}" srcOrd="5" destOrd="0" parTransId="{230AFCEC-9383-400B-9445-0657813B48D8}" sibTransId="{2956A52C-52CC-4FEF-9AD0-D2265298254B}"/>
    <dgm:cxn modelId="{6458AC69-47BA-4951-86BC-A45175873217}" srcId="{D9B08E40-A0FF-44AE-AE23-975970F233E0}" destId="{C5AB17C8-8423-41C4-86A9-C5BA005396B1}" srcOrd="0" destOrd="0" parTransId="{4E972159-8EC9-4C9D-BF2D-87C4176A1258}" sibTransId="{3EABB04E-C184-4D7F-BDD2-0C1E6330B305}"/>
    <dgm:cxn modelId="{B910D96A-3DBE-4354-B6FD-D746A9093131}" type="presOf" srcId="{13E791E2-DCC7-4AB4-A8CA-420E77B9E889}" destId="{22DA9E1E-BB0E-4D0D-8EA5-185E602E2690}" srcOrd="0" destOrd="0" presId="urn:microsoft.com/office/officeart/2005/8/layout/hList1"/>
    <dgm:cxn modelId="{A21DB753-4947-4F3D-B971-84C679C80782}" srcId="{C5AB17C8-8423-41C4-86A9-C5BA005396B1}" destId="{8D1BE329-390E-4E9A-9564-30AA4B8A0F7E}" srcOrd="3" destOrd="0" parTransId="{F59E0AFE-318A-41B0-9369-6131CE87461B}" sibTransId="{A8054703-A0F1-4B41-B7BF-63CFAC57650A}"/>
    <dgm:cxn modelId="{3376E456-638F-4C59-A398-691A633EEBD4}" type="presOf" srcId="{C5AB17C8-8423-41C4-86A9-C5BA005396B1}" destId="{8BE88279-F6D7-49CC-BC74-85EF162F478B}" srcOrd="0" destOrd="0" presId="urn:microsoft.com/office/officeart/2005/8/layout/hList1"/>
    <dgm:cxn modelId="{21CB927B-8E3C-4C52-87D8-738F1F4F46BA}" type="presOf" srcId="{1C9C3EF8-B0AC-41B3-8B14-62FCEAAE1BBC}" destId="{22DA9E1E-BB0E-4D0D-8EA5-185E602E2690}" srcOrd="0" destOrd="3" presId="urn:microsoft.com/office/officeart/2005/8/layout/hList1"/>
    <dgm:cxn modelId="{5CC6087E-1FCD-4A55-A38D-9C0265D6A173}" type="presOf" srcId="{6CB15362-7789-479B-846A-757B91D5F444}" destId="{13264F72-140F-4242-8743-582AEDC0FC98}" srcOrd="0" destOrd="0" presId="urn:microsoft.com/office/officeart/2005/8/layout/hList1"/>
    <dgm:cxn modelId="{1584C784-5D17-4DE5-BCBB-A8D0999805D9}" srcId="{7DC9E0C7-3902-468F-89AA-7548D27D9F01}" destId="{FB3F61C8-F9D0-4D65-9C96-7FEF881B087B}" srcOrd="1" destOrd="0" parTransId="{CC02074B-DAD9-40C6-8AFE-F2DA2BCAA1A2}" sibTransId="{56A8AA48-2329-4783-A91E-FCD27A8174C2}"/>
    <dgm:cxn modelId="{ADABD384-4041-4FA8-8CA7-B9B5FBDDD267}" type="presOf" srcId="{4DB4E1BF-28A5-42A6-B857-A9FAD7D1A71C}" destId="{A36A4A5E-23B7-437C-99AF-3B8BEF6DF33D}" srcOrd="0" destOrd="2" presId="urn:microsoft.com/office/officeart/2005/8/layout/hList1"/>
    <dgm:cxn modelId="{8280E88A-55B8-48D1-A69B-0793F476BE97}" srcId="{C5AB17C8-8423-41C4-86A9-C5BA005396B1}" destId="{AB8C0209-9BE4-437A-898C-4607E5DF244A}" srcOrd="1" destOrd="0" parTransId="{638B376C-4EBE-46E7-ACFB-0B2D5EB94094}" sibTransId="{591C254D-46A4-48DA-979E-BFB056D32D02}"/>
    <dgm:cxn modelId="{C17EF992-FDBB-4449-81A1-2FCC0FA5BA7E}" type="presOf" srcId="{F181DC63-12BD-4035-B1E6-8BAE2802043A}" destId="{F190A376-E032-4834-A885-5E310C6432AE}" srcOrd="0" destOrd="0" presId="urn:microsoft.com/office/officeart/2005/8/layout/hList1"/>
    <dgm:cxn modelId="{4D2F1CA2-88A8-4C70-B604-444F33A4B571}" type="presOf" srcId="{89411238-E306-44EE-B736-BA95933987B6}" destId="{13264F72-140F-4242-8743-582AEDC0FC98}" srcOrd="0" destOrd="2" presId="urn:microsoft.com/office/officeart/2005/8/layout/hList1"/>
    <dgm:cxn modelId="{770913A9-E261-47FA-8651-8823928A2212}" srcId="{7DC9E0C7-3902-468F-89AA-7548D27D9F01}" destId="{1C9C3EF8-B0AC-41B3-8B14-62FCEAAE1BBC}" srcOrd="3" destOrd="0" parTransId="{4EF6D606-AB5F-4DF1-B60D-312713DB9AE2}" sibTransId="{D2B631A8-1553-47DE-8AEA-276B0B7D4787}"/>
    <dgm:cxn modelId="{B01C96AD-82E9-49A4-BDDC-42EFE2A070E6}" srcId="{7DC9E0C7-3902-468F-89AA-7548D27D9F01}" destId="{B7181DB9-A70D-4651-AAC7-75AD5DD3354C}" srcOrd="2" destOrd="0" parTransId="{7262F3C4-405E-48B1-860F-507C4DFAAA93}" sibTransId="{96233BFA-B942-4BFC-949E-C54F92BE9C0D}"/>
    <dgm:cxn modelId="{64A5DEAF-4463-4F01-94AE-B4DEE749BB82}" type="presOf" srcId="{D9B08E40-A0FF-44AE-AE23-975970F233E0}" destId="{FB266603-1F94-4C9E-A468-65AE7079E394}" srcOrd="0" destOrd="0" presId="urn:microsoft.com/office/officeart/2005/8/layout/hList1"/>
    <dgm:cxn modelId="{6DFE3CB6-77AB-4E3D-8C3D-F62710231BD5}" srcId="{D9B08E40-A0FF-44AE-AE23-975970F233E0}" destId="{F181DC63-12BD-4035-B1E6-8BAE2802043A}" srcOrd="1" destOrd="0" parTransId="{BBBA535C-E2C8-401A-ACAA-D79BFB526651}" sibTransId="{69D90A68-02F4-4EB8-9D73-574D9E4C3F96}"/>
    <dgm:cxn modelId="{461397BB-ABF7-462A-BB54-6C0BD3A320C1}" type="presOf" srcId="{8D1BE329-390E-4E9A-9564-30AA4B8A0F7E}" destId="{13264F72-140F-4242-8743-582AEDC0FC98}" srcOrd="0" destOrd="3" presId="urn:microsoft.com/office/officeart/2005/8/layout/hList1"/>
    <dgm:cxn modelId="{C07FF8C3-D228-44D2-ADFA-FB7C8B52AA2C}" type="presOf" srcId="{72973E59-D8A2-47FD-BFCB-F5DB17D94933}" destId="{22DA9E1E-BB0E-4D0D-8EA5-185E602E2690}" srcOrd="0" destOrd="5" presId="urn:microsoft.com/office/officeart/2005/8/layout/hList1"/>
    <dgm:cxn modelId="{98FFEFD4-9665-4A98-A32A-3CF2942979C5}" type="presOf" srcId="{AB8C0209-9BE4-437A-898C-4607E5DF244A}" destId="{13264F72-140F-4242-8743-582AEDC0FC98}" srcOrd="0" destOrd="1" presId="urn:microsoft.com/office/officeart/2005/8/layout/hList1"/>
    <dgm:cxn modelId="{265230D6-CF49-4488-BCA7-3C25D6F72ACD}" type="presOf" srcId="{70AB5B0C-AF90-48DC-BBDE-5F2BE11EF7D7}" destId="{A36A4A5E-23B7-437C-99AF-3B8BEF6DF33D}" srcOrd="0" destOrd="1" presId="urn:microsoft.com/office/officeart/2005/8/layout/hList1"/>
    <dgm:cxn modelId="{702836E3-1221-438A-8CD9-2AB81AA48837}" srcId="{7DC9E0C7-3902-468F-89AA-7548D27D9F01}" destId="{13E791E2-DCC7-4AB4-A8CA-420E77B9E889}" srcOrd="0" destOrd="0" parTransId="{206708D1-97E2-4A2A-90FE-385D09DDFEFB}" sibTransId="{A50DA303-BDBA-43C5-AB9F-EE41E63FB0C2}"/>
    <dgm:cxn modelId="{97992DEA-D3F1-4EEC-8D9D-FE8D72C91134}" type="presOf" srcId="{339B38B3-E8AE-43C1-A772-341E61172816}" destId="{22DA9E1E-BB0E-4D0D-8EA5-185E602E2690}" srcOrd="0" destOrd="4" presId="urn:microsoft.com/office/officeart/2005/8/layout/hList1"/>
    <dgm:cxn modelId="{8E6963ED-6C9B-41ED-AC18-59C80D475111}" srcId="{7DC9E0C7-3902-468F-89AA-7548D27D9F01}" destId="{339B38B3-E8AE-43C1-A772-341E61172816}" srcOrd="4" destOrd="0" parTransId="{91D55521-DDCA-4E34-B502-CCDB4D390226}" sibTransId="{E7F02CBF-E0C9-4380-B7E5-3569B4583CB0}"/>
    <dgm:cxn modelId="{5590D1F1-7561-47B6-A60B-9282157B1551}" type="presOf" srcId="{FB3F61C8-F9D0-4D65-9C96-7FEF881B087B}" destId="{22DA9E1E-BB0E-4D0D-8EA5-185E602E2690}" srcOrd="0" destOrd="1" presId="urn:microsoft.com/office/officeart/2005/8/layout/hList1"/>
    <dgm:cxn modelId="{494E21F3-2B50-47FB-A539-F8C7C89469EC}" srcId="{F181DC63-12BD-4035-B1E6-8BAE2802043A}" destId="{4DA7604F-0C94-451E-AED7-AFC0F12CDF6A}" srcOrd="0" destOrd="0" parTransId="{FD43E78C-0EB5-4463-A640-CEE05A39171F}" sibTransId="{4DDF3D20-C28F-4F0B-91B8-3E5E17B322C3}"/>
    <dgm:cxn modelId="{464BD7FB-5E2E-4517-AB95-A99D769DE752}" type="presOf" srcId="{B7181DB9-A70D-4651-AAC7-75AD5DD3354C}" destId="{22DA9E1E-BB0E-4D0D-8EA5-185E602E2690}" srcOrd="0" destOrd="2" presId="urn:microsoft.com/office/officeart/2005/8/layout/hList1"/>
    <dgm:cxn modelId="{397CE06E-E54E-4347-BEC3-BE6466E744FD}" type="presParOf" srcId="{FB266603-1F94-4C9E-A468-65AE7079E394}" destId="{A9DDF34E-263C-495C-84F5-7E7B1CE6BC58}" srcOrd="0" destOrd="0" presId="urn:microsoft.com/office/officeart/2005/8/layout/hList1"/>
    <dgm:cxn modelId="{99DA54E2-E685-45C3-8F49-8F4AD07E1EA4}" type="presParOf" srcId="{A9DDF34E-263C-495C-84F5-7E7B1CE6BC58}" destId="{8BE88279-F6D7-49CC-BC74-85EF162F478B}" srcOrd="0" destOrd="0" presId="urn:microsoft.com/office/officeart/2005/8/layout/hList1"/>
    <dgm:cxn modelId="{DB9FF8E5-8278-426D-AD3F-1E6BEC867577}" type="presParOf" srcId="{A9DDF34E-263C-495C-84F5-7E7B1CE6BC58}" destId="{13264F72-140F-4242-8743-582AEDC0FC98}" srcOrd="1" destOrd="0" presId="urn:microsoft.com/office/officeart/2005/8/layout/hList1"/>
    <dgm:cxn modelId="{267A00ED-0DE9-4550-967E-D8D137DE540B}" type="presParOf" srcId="{FB266603-1F94-4C9E-A468-65AE7079E394}" destId="{0812C42E-765B-4F77-B1F0-0B65F0CBD06E}" srcOrd="1" destOrd="0" presId="urn:microsoft.com/office/officeart/2005/8/layout/hList1"/>
    <dgm:cxn modelId="{F4E85087-DF84-475F-BE2F-6FE42EAB749F}" type="presParOf" srcId="{FB266603-1F94-4C9E-A468-65AE7079E394}" destId="{1BDD2E9A-CF12-449B-ADCD-0E2F3BECCD86}" srcOrd="2" destOrd="0" presId="urn:microsoft.com/office/officeart/2005/8/layout/hList1"/>
    <dgm:cxn modelId="{3344CF8F-1086-4D56-A993-751177D095E0}" type="presParOf" srcId="{1BDD2E9A-CF12-449B-ADCD-0E2F3BECCD86}" destId="{F190A376-E032-4834-A885-5E310C6432AE}" srcOrd="0" destOrd="0" presId="urn:microsoft.com/office/officeart/2005/8/layout/hList1"/>
    <dgm:cxn modelId="{E188156A-58DE-42AE-88B9-FC148557710E}" type="presParOf" srcId="{1BDD2E9A-CF12-449B-ADCD-0E2F3BECCD86}" destId="{A36A4A5E-23B7-437C-99AF-3B8BEF6DF33D}" srcOrd="1" destOrd="0" presId="urn:microsoft.com/office/officeart/2005/8/layout/hList1"/>
    <dgm:cxn modelId="{0757D9C2-1463-4603-81FB-94E3B66DBE58}" type="presParOf" srcId="{FB266603-1F94-4C9E-A468-65AE7079E394}" destId="{0325ECD1-5189-4E9B-A3D2-05BC2CF7DA63}" srcOrd="3" destOrd="0" presId="urn:microsoft.com/office/officeart/2005/8/layout/hList1"/>
    <dgm:cxn modelId="{4117F7C9-830C-4994-A1D4-EDF46D90E0C8}" type="presParOf" srcId="{FB266603-1F94-4C9E-A468-65AE7079E394}" destId="{E250F9B3-D780-4D41-9C04-353B330891FD}" srcOrd="4" destOrd="0" presId="urn:microsoft.com/office/officeart/2005/8/layout/hList1"/>
    <dgm:cxn modelId="{168FF624-A9D9-422B-A5B2-480C04986F1F}" type="presParOf" srcId="{E250F9B3-D780-4D41-9C04-353B330891FD}" destId="{33537B2C-056B-4496-A49E-6CEC613ECDF1}" srcOrd="0" destOrd="0" presId="urn:microsoft.com/office/officeart/2005/8/layout/hList1"/>
    <dgm:cxn modelId="{A28FC4B9-4A13-434E-B13A-341E92DAA247}" type="presParOf" srcId="{E250F9B3-D780-4D41-9C04-353B330891FD}" destId="{22DA9E1E-BB0E-4D0D-8EA5-185E602E269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9F1691-D477-ED43-BD99-5E715E0376C0}">
      <dsp:nvSpPr>
        <dsp:cNvPr id="0" name=""/>
        <dsp:cNvSpPr/>
      </dsp:nvSpPr>
      <dsp:spPr>
        <a:xfrm rot="16200000">
          <a:off x="508000" y="-508000"/>
          <a:ext cx="2032000" cy="3048000"/>
        </a:xfrm>
        <a:prstGeom prst="round1Rect">
          <a:avLst/>
        </a:prstGeom>
        <a:solidFill>
          <a:srgbClr val="008000">
            <a:alpha val="65000"/>
          </a:srgb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Customer Relationship Management</a:t>
          </a:r>
        </a:p>
      </dsp:txBody>
      <dsp:txXfrm rot="5400000">
        <a:off x="0" y="0"/>
        <a:ext cx="3048000" cy="1524000"/>
      </dsp:txXfrm>
    </dsp:sp>
    <dsp:sp modelId="{6AAED075-EB4C-8242-9C47-CFF18525E095}">
      <dsp:nvSpPr>
        <dsp:cNvPr id="0" name=""/>
        <dsp:cNvSpPr/>
      </dsp:nvSpPr>
      <dsp:spPr>
        <a:xfrm>
          <a:off x="3048000" y="0"/>
          <a:ext cx="3048000" cy="2032000"/>
        </a:xfrm>
        <a:prstGeom prst="round1Rect">
          <a:avLst/>
        </a:prstGeom>
        <a:solidFill>
          <a:srgbClr val="660066">
            <a:alpha val="65000"/>
          </a:srgb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Content, Knowledge  &amp; File Management System</a:t>
          </a:r>
        </a:p>
      </dsp:txBody>
      <dsp:txXfrm>
        <a:off x="3048000" y="0"/>
        <a:ext cx="3048000" cy="1524000"/>
      </dsp:txXfrm>
    </dsp:sp>
    <dsp:sp modelId="{E0F36B1E-E4C2-9642-8CAD-3C0C36779587}">
      <dsp:nvSpPr>
        <dsp:cNvPr id="0" name=""/>
        <dsp:cNvSpPr/>
      </dsp:nvSpPr>
      <dsp:spPr>
        <a:xfrm rot="10800000">
          <a:off x="0" y="2032000"/>
          <a:ext cx="3048000" cy="2032000"/>
        </a:xfrm>
        <a:prstGeom prst="round1Rect">
          <a:avLst/>
        </a:prstGeom>
        <a:solidFill>
          <a:srgbClr val="000090">
            <a:alpha val="65000"/>
          </a:srgb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Complete Web Site Portal &amp; Management System</a:t>
          </a:r>
        </a:p>
      </dsp:txBody>
      <dsp:txXfrm rot="10800000">
        <a:off x="0" y="2539999"/>
        <a:ext cx="3048000" cy="1524000"/>
      </dsp:txXfrm>
    </dsp:sp>
    <dsp:sp modelId="{B2F3A707-9254-864E-934A-8A6864AAF212}">
      <dsp:nvSpPr>
        <dsp:cNvPr id="0" name=""/>
        <dsp:cNvSpPr/>
      </dsp:nvSpPr>
      <dsp:spPr>
        <a:xfrm rot="5400000">
          <a:off x="3556000" y="1495694"/>
          <a:ext cx="2032000" cy="3048000"/>
        </a:xfrm>
        <a:prstGeom prst="round1Rect">
          <a:avLst/>
        </a:prstGeom>
        <a:solidFill>
          <a:schemeClr val="accent1">
            <a:hueOff val="0"/>
            <a:satOff val="0"/>
            <a:lumOff val="0"/>
            <a:alpha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Request, Ticket and Contact Management System</a:t>
          </a:r>
        </a:p>
      </dsp:txBody>
      <dsp:txXfrm rot="-5400000">
        <a:off x="3048000" y="2511694"/>
        <a:ext cx="3048000" cy="1524000"/>
      </dsp:txXfrm>
    </dsp:sp>
    <dsp:sp modelId="{C37E0BC4-7F1B-7E42-BD9C-AA868EAB89CB}">
      <dsp:nvSpPr>
        <dsp:cNvPr id="0" name=""/>
        <dsp:cNvSpPr/>
      </dsp:nvSpPr>
      <dsp:spPr>
        <a:xfrm>
          <a:off x="2133600" y="1523999"/>
          <a:ext cx="1828800" cy="1016000"/>
        </a:xfrm>
        <a:prstGeom prst="roundRect">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K-Fuze CMS Components</a:t>
          </a:r>
        </a:p>
      </dsp:txBody>
      <dsp:txXfrm>
        <a:off x="2183197" y="1573596"/>
        <a:ext cx="1729606" cy="9168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6A9BC0-92A5-4F45-A357-BAE5130F534A}">
      <dsp:nvSpPr>
        <dsp:cNvPr id="0" name=""/>
        <dsp:cNvSpPr/>
      </dsp:nvSpPr>
      <dsp:spPr>
        <a:xfrm>
          <a:off x="2129" y="0"/>
          <a:ext cx="2232326" cy="4114800"/>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t>K-Fuze CMS</a:t>
          </a:r>
        </a:p>
        <a:p>
          <a:pPr marL="0" lvl="0" indent="0" algn="ctr" defTabSz="889000">
            <a:lnSpc>
              <a:spcPct val="90000"/>
            </a:lnSpc>
            <a:spcBef>
              <a:spcPct val="0"/>
            </a:spcBef>
            <a:spcAft>
              <a:spcPct val="35000"/>
            </a:spcAft>
            <a:buNone/>
          </a:pPr>
          <a:r>
            <a:rPr lang="en-US" sz="1600" kern="1200" dirty="0"/>
            <a:t>K-Fuze CMS native authentication provider</a:t>
          </a:r>
        </a:p>
      </dsp:txBody>
      <dsp:txXfrm>
        <a:off x="2129" y="1645920"/>
        <a:ext cx="2232326" cy="1645920"/>
      </dsp:txXfrm>
    </dsp:sp>
    <dsp:sp modelId="{73235A99-6A93-4858-9C8F-ECE44D061B84}">
      <dsp:nvSpPr>
        <dsp:cNvPr id="0" name=""/>
        <dsp:cNvSpPr/>
      </dsp:nvSpPr>
      <dsp:spPr>
        <a:xfrm>
          <a:off x="483986" y="340001"/>
          <a:ext cx="1268612" cy="118400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4A2D7234-E1FF-4BCF-BE56-16482EE81834}">
      <dsp:nvSpPr>
        <dsp:cNvPr id="0" name=""/>
        <dsp:cNvSpPr/>
      </dsp:nvSpPr>
      <dsp:spPr>
        <a:xfrm>
          <a:off x="2301426" y="0"/>
          <a:ext cx="2232326" cy="4114800"/>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indent="0" algn="ctr" defTabSz="889000">
            <a:lnSpc>
              <a:spcPct val="90000"/>
            </a:lnSpc>
            <a:spcBef>
              <a:spcPct val="0"/>
            </a:spcBef>
            <a:spcAft>
              <a:spcPct val="35000"/>
            </a:spcAft>
            <a:buNone/>
          </a:pPr>
          <a:r>
            <a:rPr lang="en-US" sz="2000" b="1" kern="1200" dirty="0"/>
            <a:t>Google</a:t>
          </a:r>
          <a:endParaRPr lang="en-US" sz="2100" b="1" kern="1200" dirty="0"/>
        </a:p>
        <a:p>
          <a:pPr marL="0" lvl="0" indent="0" algn="ctr" defTabSz="889000">
            <a:lnSpc>
              <a:spcPct val="90000"/>
            </a:lnSpc>
            <a:spcBef>
              <a:spcPct val="0"/>
            </a:spcBef>
            <a:spcAft>
              <a:spcPct val="35000"/>
            </a:spcAft>
            <a:buNone/>
          </a:pPr>
          <a:r>
            <a:rPr lang="en-US" sz="1600" kern="1200" dirty="0"/>
            <a:t>Leveraging OAuth 2.o</a:t>
          </a:r>
        </a:p>
        <a:p>
          <a:pPr marL="0" lvl="0" indent="0" algn="ctr" defTabSz="889000">
            <a:lnSpc>
              <a:spcPct val="90000"/>
            </a:lnSpc>
            <a:spcBef>
              <a:spcPct val="0"/>
            </a:spcBef>
            <a:spcAft>
              <a:spcPct val="35000"/>
            </a:spcAft>
            <a:buNone/>
          </a:pPr>
          <a:endParaRPr lang="en-US" sz="1600" kern="1200" dirty="0"/>
        </a:p>
      </dsp:txBody>
      <dsp:txXfrm>
        <a:off x="2301426" y="1645920"/>
        <a:ext cx="2232326" cy="1645920"/>
      </dsp:txXfrm>
    </dsp:sp>
    <dsp:sp modelId="{12F17331-2CE3-4669-9ADA-93DD236C0413}">
      <dsp:nvSpPr>
        <dsp:cNvPr id="0" name=""/>
        <dsp:cNvSpPr/>
      </dsp:nvSpPr>
      <dsp:spPr>
        <a:xfrm>
          <a:off x="2732475" y="246888"/>
          <a:ext cx="1370228" cy="1370228"/>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97ED07A8-821A-4CAE-A98B-3C1175D04760}">
      <dsp:nvSpPr>
        <dsp:cNvPr id="0" name=""/>
        <dsp:cNvSpPr/>
      </dsp:nvSpPr>
      <dsp:spPr>
        <a:xfrm>
          <a:off x="4600722" y="0"/>
          <a:ext cx="2232326" cy="4114800"/>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indent="0" algn="ctr" defTabSz="889000">
            <a:lnSpc>
              <a:spcPct val="90000"/>
            </a:lnSpc>
            <a:spcBef>
              <a:spcPct val="0"/>
            </a:spcBef>
            <a:spcAft>
              <a:spcPct val="35000"/>
            </a:spcAft>
            <a:buNone/>
          </a:pPr>
          <a:r>
            <a:rPr lang="en-US" sz="2000" b="1" kern="1200" dirty="0"/>
            <a:t>Facebook</a:t>
          </a:r>
          <a:endParaRPr lang="en-US" sz="2100" b="1" kern="1200" dirty="0"/>
        </a:p>
        <a:p>
          <a:pPr marL="0" lvl="0" indent="0" algn="ctr" defTabSz="889000">
            <a:lnSpc>
              <a:spcPct val="90000"/>
            </a:lnSpc>
            <a:spcBef>
              <a:spcPct val="0"/>
            </a:spcBef>
            <a:spcAft>
              <a:spcPct val="35000"/>
            </a:spcAft>
            <a:buNone/>
          </a:pPr>
          <a:r>
            <a:rPr lang="en-US" sz="1600" b="0" kern="1200" dirty="0"/>
            <a:t>Leveraging OAuth 2.o</a:t>
          </a:r>
        </a:p>
        <a:p>
          <a:pPr marL="0" lvl="0" indent="0" algn="ctr" defTabSz="889000">
            <a:lnSpc>
              <a:spcPct val="90000"/>
            </a:lnSpc>
            <a:spcBef>
              <a:spcPct val="0"/>
            </a:spcBef>
            <a:spcAft>
              <a:spcPct val="35000"/>
            </a:spcAft>
            <a:buNone/>
          </a:pPr>
          <a:endParaRPr lang="en-US" sz="1600" kern="1200" dirty="0"/>
        </a:p>
      </dsp:txBody>
      <dsp:txXfrm>
        <a:off x="4600722" y="1645920"/>
        <a:ext cx="2232326" cy="1645920"/>
      </dsp:txXfrm>
    </dsp:sp>
    <dsp:sp modelId="{ED1E46FD-C4A3-4B74-A2F7-3AE219CEAD8F}">
      <dsp:nvSpPr>
        <dsp:cNvPr id="0" name=""/>
        <dsp:cNvSpPr/>
      </dsp:nvSpPr>
      <dsp:spPr>
        <a:xfrm>
          <a:off x="5031771" y="246888"/>
          <a:ext cx="1370228" cy="1370228"/>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220601A3-573A-4F14-82DD-42A21CD58C8D}">
      <dsp:nvSpPr>
        <dsp:cNvPr id="0" name=""/>
        <dsp:cNvSpPr/>
      </dsp:nvSpPr>
      <dsp:spPr>
        <a:xfrm>
          <a:off x="6900018" y="0"/>
          <a:ext cx="2232326" cy="4114800"/>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indent="0" algn="ctr" defTabSz="889000">
            <a:lnSpc>
              <a:spcPct val="90000"/>
            </a:lnSpc>
            <a:spcBef>
              <a:spcPct val="0"/>
            </a:spcBef>
            <a:spcAft>
              <a:spcPct val="35000"/>
            </a:spcAft>
            <a:buNone/>
          </a:pPr>
          <a:r>
            <a:rPr lang="en-US" sz="2000" b="1" kern="1200" dirty="0"/>
            <a:t>Active Directory</a:t>
          </a:r>
        </a:p>
        <a:p>
          <a:pPr marL="0" lvl="0" indent="0" algn="ctr" defTabSz="889000">
            <a:lnSpc>
              <a:spcPct val="90000"/>
            </a:lnSpc>
            <a:spcBef>
              <a:spcPct val="0"/>
            </a:spcBef>
            <a:spcAft>
              <a:spcPct val="35000"/>
            </a:spcAft>
            <a:buNone/>
          </a:pPr>
          <a:r>
            <a:rPr lang="en-US" sz="1600" kern="1200" dirty="0"/>
            <a:t>Leveraging Microsoft Active Directory (AD)</a:t>
          </a:r>
        </a:p>
      </dsp:txBody>
      <dsp:txXfrm>
        <a:off x="6900018" y="1645920"/>
        <a:ext cx="2232326" cy="1645920"/>
      </dsp:txXfrm>
    </dsp:sp>
    <dsp:sp modelId="{AA2D3835-601A-40D4-BDA5-2F992ED1F44F}">
      <dsp:nvSpPr>
        <dsp:cNvPr id="0" name=""/>
        <dsp:cNvSpPr/>
      </dsp:nvSpPr>
      <dsp:spPr>
        <a:xfrm>
          <a:off x="7331067" y="246888"/>
          <a:ext cx="1370228" cy="1370228"/>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A8B5355A-991A-41BD-B94D-CE3C8B679A54}">
      <dsp:nvSpPr>
        <dsp:cNvPr id="0" name=""/>
        <dsp:cNvSpPr/>
      </dsp:nvSpPr>
      <dsp:spPr>
        <a:xfrm>
          <a:off x="365379" y="3291840"/>
          <a:ext cx="8403717" cy="617220"/>
        </a:xfrm>
        <a:prstGeom prst="leftRightArrow">
          <a:avLst/>
        </a:prstGeom>
        <a:solidFill>
          <a:schemeClr val="accent1">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E1F812-54EF-4BD7-97EB-769F235A1866}">
      <dsp:nvSpPr>
        <dsp:cNvPr id="0" name=""/>
        <dsp:cNvSpPr/>
      </dsp:nvSpPr>
      <dsp:spPr>
        <a:xfrm>
          <a:off x="1841338" y="1460338"/>
          <a:ext cx="1879922" cy="1879922"/>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Functionality</a:t>
          </a:r>
        </a:p>
      </dsp:txBody>
      <dsp:txXfrm>
        <a:off x="2116646" y="1735646"/>
        <a:ext cx="1329306" cy="1329306"/>
      </dsp:txXfrm>
    </dsp:sp>
    <dsp:sp modelId="{36D5D479-88F8-4F9D-9C0A-F2798281C3D0}">
      <dsp:nvSpPr>
        <dsp:cNvPr id="0" name=""/>
        <dsp:cNvSpPr/>
      </dsp:nvSpPr>
      <dsp:spPr>
        <a:xfrm>
          <a:off x="2311319" y="845"/>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Ticketing</a:t>
          </a:r>
        </a:p>
      </dsp:txBody>
      <dsp:txXfrm>
        <a:off x="2448973" y="138499"/>
        <a:ext cx="664653" cy="664653"/>
      </dsp:txXfrm>
    </dsp:sp>
    <dsp:sp modelId="{401F1F88-B760-41D3-9478-0FC3F653E92C}">
      <dsp:nvSpPr>
        <dsp:cNvPr id="0" name=""/>
        <dsp:cNvSpPr/>
      </dsp:nvSpPr>
      <dsp:spPr>
        <a:xfrm>
          <a:off x="3049697" y="147717"/>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Customers</a:t>
          </a:r>
        </a:p>
      </dsp:txBody>
      <dsp:txXfrm>
        <a:off x="3187351" y="285371"/>
        <a:ext cx="664653" cy="664653"/>
      </dsp:txXfrm>
    </dsp:sp>
    <dsp:sp modelId="{D620549E-49B4-4A30-A678-0D6B21416286}">
      <dsp:nvSpPr>
        <dsp:cNvPr id="0" name=""/>
        <dsp:cNvSpPr/>
      </dsp:nvSpPr>
      <dsp:spPr>
        <a:xfrm>
          <a:off x="3675663" y="565975"/>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Web Site</a:t>
          </a:r>
        </a:p>
      </dsp:txBody>
      <dsp:txXfrm>
        <a:off x="3813317" y="703629"/>
        <a:ext cx="664653" cy="664653"/>
      </dsp:txXfrm>
    </dsp:sp>
    <dsp:sp modelId="{94E53B38-26C8-482A-969A-31AEBAAF0BD3}">
      <dsp:nvSpPr>
        <dsp:cNvPr id="0" name=""/>
        <dsp:cNvSpPr/>
      </dsp:nvSpPr>
      <dsp:spPr>
        <a:xfrm>
          <a:off x="4093921" y="1191941"/>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Authentication</a:t>
          </a:r>
        </a:p>
      </dsp:txBody>
      <dsp:txXfrm>
        <a:off x="4231575" y="1329595"/>
        <a:ext cx="664653" cy="664653"/>
      </dsp:txXfrm>
    </dsp:sp>
    <dsp:sp modelId="{D4FABA52-6123-4E4B-A15A-E6BC9A603118}">
      <dsp:nvSpPr>
        <dsp:cNvPr id="0" name=""/>
        <dsp:cNvSpPr/>
      </dsp:nvSpPr>
      <dsp:spPr>
        <a:xfrm>
          <a:off x="4240793" y="1930319"/>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Import/Export</a:t>
          </a:r>
        </a:p>
      </dsp:txBody>
      <dsp:txXfrm>
        <a:off x="4378447" y="2067973"/>
        <a:ext cx="664653" cy="664653"/>
      </dsp:txXfrm>
    </dsp:sp>
    <dsp:sp modelId="{6D4E5E49-F00C-430B-988A-C8F82FA97FED}">
      <dsp:nvSpPr>
        <dsp:cNvPr id="0" name=""/>
        <dsp:cNvSpPr/>
      </dsp:nvSpPr>
      <dsp:spPr>
        <a:xfrm>
          <a:off x="4093921" y="2668697"/>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Email Listener</a:t>
          </a:r>
        </a:p>
      </dsp:txBody>
      <dsp:txXfrm>
        <a:off x="4231575" y="2806351"/>
        <a:ext cx="664653" cy="664653"/>
      </dsp:txXfrm>
    </dsp:sp>
    <dsp:sp modelId="{F139FDE6-13E0-4509-AF34-33974F890A99}">
      <dsp:nvSpPr>
        <dsp:cNvPr id="0" name=""/>
        <dsp:cNvSpPr/>
      </dsp:nvSpPr>
      <dsp:spPr>
        <a:xfrm>
          <a:off x="3675663" y="3294663"/>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Email Notifications</a:t>
          </a:r>
        </a:p>
      </dsp:txBody>
      <dsp:txXfrm>
        <a:off x="3813317" y="3432317"/>
        <a:ext cx="664653" cy="664653"/>
      </dsp:txXfrm>
    </dsp:sp>
    <dsp:sp modelId="{90A7D6B0-B82B-47C7-87E6-6B2A24E8F4C2}">
      <dsp:nvSpPr>
        <dsp:cNvPr id="0" name=""/>
        <dsp:cNvSpPr/>
      </dsp:nvSpPr>
      <dsp:spPr>
        <a:xfrm>
          <a:off x="3049697" y="3712921"/>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Reporting</a:t>
          </a:r>
        </a:p>
      </dsp:txBody>
      <dsp:txXfrm>
        <a:off x="3187351" y="3850575"/>
        <a:ext cx="664653" cy="664653"/>
      </dsp:txXfrm>
    </dsp:sp>
    <dsp:sp modelId="{0C198761-E7F0-4564-8C35-CBB970FF83E1}">
      <dsp:nvSpPr>
        <dsp:cNvPr id="0" name=""/>
        <dsp:cNvSpPr/>
      </dsp:nvSpPr>
      <dsp:spPr>
        <a:xfrm>
          <a:off x="2311319" y="3859793"/>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Web Service API Library</a:t>
          </a:r>
        </a:p>
      </dsp:txBody>
      <dsp:txXfrm>
        <a:off x="2448973" y="3997447"/>
        <a:ext cx="664653" cy="664653"/>
      </dsp:txXfrm>
    </dsp:sp>
    <dsp:sp modelId="{AAD4DE9F-220B-4FFD-A822-887EF4B9A64F}">
      <dsp:nvSpPr>
        <dsp:cNvPr id="0" name=""/>
        <dsp:cNvSpPr/>
      </dsp:nvSpPr>
      <dsp:spPr>
        <a:xfrm>
          <a:off x="1572941" y="3712921"/>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Event Handling</a:t>
          </a:r>
        </a:p>
      </dsp:txBody>
      <dsp:txXfrm>
        <a:off x="1710595" y="3850575"/>
        <a:ext cx="664653" cy="664653"/>
      </dsp:txXfrm>
    </dsp:sp>
    <dsp:sp modelId="{5AA72912-8BAF-4FF0-930D-3DC9E3C70A21}">
      <dsp:nvSpPr>
        <dsp:cNvPr id="0" name=""/>
        <dsp:cNvSpPr/>
      </dsp:nvSpPr>
      <dsp:spPr>
        <a:xfrm>
          <a:off x="946975" y="3294663"/>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Content Management</a:t>
          </a:r>
        </a:p>
      </dsp:txBody>
      <dsp:txXfrm>
        <a:off x="1084629" y="3432317"/>
        <a:ext cx="664653" cy="664653"/>
      </dsp:txXfrm>
    </dsp:sp>
    <dsp:sp modelId="{CDEACE71-45FC-46DE-8981-65C3B0635B52}">
      <dsp:nvSpPr>
        <dsp:cNvPr id="0" name=""/>
        <dsp:cNvSpPr/>
      </dsp:nvSpPr>
      <dsp:spPr>
        <a:xfrm>
          <a:off x="528717" y="2668697"/>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Glossaries</a:t>
          </a:r>
        </a:p>
      </dsp:txBody>
      <dsp:txXfrm>
        <a:off x="666371" y="2806351"/>
        <a:ext cx="664653" cy="664653"/>
      </dsp:txXfrm>
    </dsp:sp>
    <dsp:sp modelId="{C79B3448-A306-4B2F-B49F-1CE8B9465B1C}">
      <dsp:nvSpPr>
        <dsp:cNvPr id="0" name=""/>
        <dsp:cNvSpPr/>
      </dsp:nvSpPr>
      <dsp:spPr>
        <a:xfrm>
          <a:off x="381845" y="1930319"/>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Dashboards</a:t>
          </a:r>
        </a:p>
      </dsp:txBody>
      <dsp:txXfrm>
        <a:off x="519499" y="2067973"/>
        <a:ext cx="664653" cy="664653"/>
      </dsp:txXfrm>
    </dsp:sp>
    <dsp:sp modelId="{A628C8ED-FE41-4A28-9579-FADA002CAB49}">
      <dsp:nvSpPr>
        <dsp:cNvPr id="0" name=""/>
        <dsp:cNvSpPr/>
      </dsp:nvSpPr>
      <dsp:spPr>
        <a:xfrm>
          <a:off x="528717" y="1191941"/>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Staff Onboarding</a:t>
          </a:r>
        </a:p>
      </dsp:txBody>
      <dsp:txXfrm>
        <a:off x="666371" y="1329595"/>
        <a:ext cx="664653" cy="664653"/>
      </dsp:txXfrm>
    </dsp:sp>
    <dsp:sp modelId="{8B0B615F-77ED-454F-87ED-6204E9243E8C}">
      <dsp:nvSpPr>
        <dsp:cNvPr id="0" name=""/>
        <dsp:cNvSpPr/>
      </dsp:nvSpPr>
      <dsp:spPr>
        <a:xfrm>
          <a:off x="946975" y="565975"/>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Globalization</a:t>
          </a:r>
        </a:p>
      </dsp:txBody>
      <dsp:txXfrm>
        <a:off x="1084629" y="703629"/>
        <a:ext cx="664653" cy="664653"/>
      </dsp:txXfrm>
    </dsp:sp>
    <dsp:sp modelId="{E5E19428-22F3-4FC7-B8B9-7B20DB126792}">
      <dsp:nvSpPr>
        <dsp:cNvPr id="0" name=""/>
        <dsp:cNvSpPr/>
      </dsp:nvSpPr>
      <dsp:spPr>
        <a:xfrm>
          <a:off x="1572941" y="147717"/>
          <a:ext cx="939961" cy="939961"/>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Workflow</a:t>
          </a:r>
        </a:p>
      </dsp:txBody>
      <dsp:txXfrm>
        <a:off x="1710595" y="285371"/>
        <a:ext cx="664653" cy="66465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E88279-F6D7-49CC-BC74-85EF162F478B}">
      <dsp:nvSpPr>
        <dsp:cNvPr id="0" name=""/>
        <dsp:cNvSpPr/>
      </dsp:nvSpPr>
      <dsp:spPr>
        <a:xfrm>
          <a:off x="2854" y="504332"/>
          <a:ext cx="2783160" cy="1113264"/>
        </a:xfrm>
        <a:prstGeom prst="rect">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312928" tIns="178816" rIns="312928" bIns="178816" numCol="1" spcCol="1270" anchor="ctr" anchorCtr="0">
          <a:noAutofit/>
        </a:bodyPr>
        <a:lstStyle/>
        <a:p>
          <a:pPr marL="0" lvl="0" indent="0" algn="ctr" defTabSz="1955800">
            <a:lnSpc>
              <a:spcPct val="90000"/>
            </a:lnSpc>
            <a:spcBef>
              <a:spcPct val="0"/>
            </a:spcBef>
            <a:spcAft>
              <a:spcPct val="35000"/>
            </a:spcAft>
            <a:buNone/>
          </a:pPr>
          <a:r>
            <a:rPr lang="en-US" sz="4400" kern="1200" dirty="0"/>
            <a:t>Ticketing</a:t>
          </a:r>
        </a:p>
      </dsp:txBody>
      <dsp:txXfrm>
        <a:off x="2854" y="504332"/>
        <a:ext cx="2783160" cy="1113264"/>
      </dsp:txXfrm>
    </dsp:sp>
    <dsp:sp modelId="{13264F72-140F-4242-8743-582AEDC0FC98}">
      <dsp:nvSpPr>
        <dsp:cNvPr id="0" name=""/>
        <dsp:cNvSpPr/>
      </dsp:nvSpPr>
      <dsp:spPr>
        <a:xfrm>
          <a:off x="2854" y="1617597"/>
          <a:ext cx="2783160" cy="1992869"/>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Ticket List</a:t>
          </a:r>
        </a:p>
        <a:p>
          <a:pPr marL="171450" lvl="1" indent="-171450" algn="l" defTabSz="800100">
            <a:lnSpc>
              <a:spcPct val="90000"/>
            </a:lnSpc>
            <a:spcBef>
              <a:spcPct val="0"/>
            </a:spcBef>
            <a:spcAft>
              <a:spcPct val="15000"/>
            </a:spcAft>
            <a:buChar char="•"/>
          </a:pPr>
          <a:r>
            <a:rPr lang="en-US" sz="1800" kern="1200" dirty="0"/>
            <a:t>Ticket Add</a:t>
          </a:r>
        </a:p>
        <a:p>
          <a:pPr marL="171450" lvl="1" indent="-171450" algn="l" defTabSz="800100">
            <a:lnSpc>
              <a:spcPct val="90000"/>
            </a:lnSpc>
            <a:spcBef>
              <a:spcPct val="0"/>
            </a:spcBef>
            <a:spcAft>
              <a:spcPct val="15000"/>
            </a:spcAft>
            <a:buChar char="•"/>
          </a:pPr>
          <a:r>
            <a:rPr lang="en-US" sz="1800" kern="1200" dirty="0"/>
            <a:t>Ticket Edit</a:t>
          </a:r>
        </a:p>
        <a:p>
          <a:pPr marL="171450" lvl="1" indent="-171450" algn="l" defTabSz="800100">
            <a:lnSpc>
              <a:spcPct val="90000"/>
            </a:lnSpc>
            <a:spcBef>
              <a:spcPct val="0"/>
            </a:spcBef>
            <a:spcAft>
              <a:spcPct val="15000"/>
            </a:spcAft>
            <a:buChar char="•"/>
          </a:pPr>
          <a:r>
            <a:rPr lang="en-US" sz="1800" kern="1200" dirty="0"/>
            <a:t>Comment Add</a:t>
          </a:r>
        </a:p>
        <a:p>
          <a:pPr marL="171450" lvl="1" indent="-171450" algn="l" defTabSz="800100">
            <a:lnSpc>
              <a:spcPct val="90000"/>
            </a:lnSpc>
            <a:spcBef>
              <a:spcPct val="0"/>
            </a:spcBef>
            <a:spcAft>
              <a:spcPct val="15000"/>
            </a:spcAft>
            <a:buChar char="•"/>
          </a:pPr>
          <a:r>
            <a:rPr lang="en-US" sz="1800" kern="1200" dirty="0"/>
            <a:t>Attachment Add</a:t>
          </a:r>
        </a:p>
      </dsp:txBody>
      <dsp:txXfrm>
        <a:off x="2854" y="1617597"/>
        <a:ext cx="2783160" cy="1992869"/>
      </dsp:txXfrm>
    </dsp:sp>
    <dsp:sp modelId="{F190A376-E032-4834-A885-5E310C6432AE}">
      <dsp:nvSpPr>
        <dsp:cNvPr id="0" name=""/>
        <dsp:cNvSpPr/>
      </dsp:nvSpPr>
      <dsp:spPr>
        <a:xfrm>
          <a:off x="3175657" y="504332"/>
          <a:ext cx="2783160" cy="1113264"/>
        </a:xfrm>
        <a:prstGeom prst="rect">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312928" tIns="178816" rIns="312928" bIns="178816" numCol="1" spcCol="1270" anchor="ctr" anchorCtr="0">
          <a:noAutofit/>
        </a:bodyPr>
        <a:lstStyle/>
        <a:p>
          <a:pPr marL="0" lvl="0" indent="0" algn="ctr" defTabSz="1955800">
            <a:lnSpc>
              <a:spcPct val="90000"/>
            </a:lnSpc>
            <a:spcBef>
              <a:spcPct val="0"/>
            </a:spcBef>
            <a:spcAft>
              <a:spcPct val="35000"/>
            </a:spcAft>
            <a:buNone/>
          </a:pPr>
          <a:r>
            <a:rPr lang="en-US" sz="4400" kern="1200" dirty="0"/>
            <a:t>Users</a:t>
          </a:r>
        </a:p>
      </dsp:txBody>
      <dsp:txXfrm>
        <a:off x="3175657" y="504332"/>
        <a:ext cx="2783160" cy="1113264"/>
      </dsp:txXfrm>
    </dsp:sp>
    <dsp:sp modelId="{A36A4A5E-23B7-437C-99AF-3B8BEF6DF33D}">
      <dsp:nvSpPr>
        <dsp:cNvPr id="0" name=""/>
        <dsp:cNvSpPr/>
      </dsp:nvSpPr>
      <dsp:spPr>
        <a:xfrm>
          <a:off x="3175657" y="1617597"/>
          <a:ext cx="2783160" cy="1992869"/>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User List</a:t>
          </a:r>
        </a:p>
        <a:p>
          <a:pPr marL="171450" lvl="1" indent="-171450" algn="l" defTabSz="800100">
            <a:lnSpc>
              <a:spcPct val="90000"/>
            </a:lnSpc>
            <a:spcBef>
              <a:spcPct val="0"/>
            </a:spcBef>
            <a:spcAft>
              <a:spcPct val="15000"/>
            </a:spcAft>
            <a:buChar char="•"/>
          </a:pPr>
          <a:r>
            <a:rPr lang="en-US" sz="1800" kern="1200" dirty="0"/>
            <a:t>User Add</a:t>
          </a:r>
        </a:p>
        <a:p>
          <a:pPr marL="171450" lvl="1" indent="-171450" algn="l" defTabSz="800100">
            <a:lnSpc>
              <a:spcPct val="90000"/>
            </a:lnSpc>
            <a:spcBef>
              <a:spcPct val="0"/>
            </a:spcBef>
            <a:spcAft>
              <a:spcPct val="15000"/>
            </a:spcAft>
            <a:buChar char="•"/>
          </a:pPr>
          <a:r>
            <a:rPr lang="en-US" sz="1800" kern="1200" dirty="0"/>
            <a:t>User Edit</a:t>
          </a:r>
        </a:p>
      </dsp:txBody>
      <dsp:txXfrm>
        <a:off x="3175657" y="1617597"/>
        <a:ext cx="2783160" cy="1992869"/>
      </dsp:txXfrm>
    </dsp:sp>
    <dsp:sp modelId="{33537B2C-056B-4496-A49E-6CEC613ECDF1}">
      <dsp:nvSpPr>
        <dsp:cNvPr id="0" name=""/>
        <dsp:cNvSpPr/>
      </dsp:nvSpPr>
      <dsp:spPr>
        <a:xfrm>
          <a:off x="6348460" y="504332"/>
          <a:ext cx="2783160" cy="1113264"/>
        </a:xfrm>
        <a:prstGeom prst="rect">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312928" tIns="178816" rIns="312928" bIns="178816" numCol="1" spcCol="1270" anchor="ctr" anchorCtr="0">
          <a:noAutofit/>
        </a:bodyPr>
        <a:lstStyle/>
        <a:p>
          <a:pPr marL="0" lvl="0" indent="0" algn="ctr" defTabSz="1955800">
            <a:lnSpc>
              <a:spcPct val="90000"/>
            </a:lnSpc>
            <a:spcBef>
              <a:spcPct val="0"/>
            </a:spcBef>
            <a:spcAft>
              <a:spcPct val="35000"/>
            </a:spcAft>
            <a:buNone/>
          </a:pPr>
          <a:r>
            <a:rPr lang="en-US" sz="4400" kern="1200" dirty="0"/>
            <a:t>Content</a:t>
          </a:r>
        </a:p>
      </dsp:txBody>
      <dsp:txXfrm>
        <a:off x="6348460" y="504332"/>
        <a:ext cx="2783160" cy="1113264"/>
      </dsp:txXfrm>
    </dsp:sp>
    <dsp:sp modelId="{22DA9E1E-BB0E-4D0D-8EA5-185E602E2690}">
      <dsp:nvSpPr>
        <dsp:cNvPr id="0" name=""/>
        <dsp:cNvSpPr/>
      </dsp:nvSpPr>
      <dsp:spPr>
        <a:xfrm>
          <a:off x="6348460" y="1617597"/>
          <a:ext cx="2783160" cy="1992869"/>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Content List *</a:t>
          </a:r>
        </a:p>
        <a:p>
          <a:pPr marL="171450" lvl="1" indent="-171450" algn="l" defTabSz="800100">
            <a:lnSpc>
              <a:spcPct val="90000"/>
            </a:lnSpc>
            <a:spcBef>
              <a:spcPct val="0"/>
            </a:spcBef>
            <a:spcAft>
              <a:spcPct val="15000"/>
            </a:spcAft>
            <a:buChar char="•"/>
          </a:pPr>
          <a:r>
            <a:rPr lang="en-US" sz="1800" kern="1200" dirty="0"/>
            <a:t>Content Add *</a:t>
          </a:r>
        </a:p>
        <a:p>
          <a:pPr marL="171450" lvl="1" indent="-171450" algn="l" defTabSz="800100">
            <a:lnSpc>
              <a:spcPct val="90000"/>
            </a:lnSpc>
            <a:spcBef>
              <a:spcPct val="0"/>
            </a:spcBef>
            <a:spcAft>
              <a:spcPct val="15000"/>
            </a:spcAft>
            <a:buChar char="•"/>
          </a:pPr>
          <a:r>
            <a:rPr lang="en-US" sz="1800" kern="1200" dirty="0"/>
            <a:t>Content Edit *</a:t>
          </a:r>
        </a:p>
        <a:p>
          <a:pPr marL="171450" lvl="1" indent="-171450" algn="l" defTabSz="800100">
            <a:lnSpc>
              <a:spcPct val="90000"/>
            </a:lnSpc>
            <a:spcBef>
              <a:spcPct val="0"/>
            </a:spcBef>
            <a:spcAft>
              <a:spcPct val="15000"/>
            </a:spcAft>
            <a:buChar char="•"/>
          </a:pPr>
          <a:r>
            <a:rPr lang="en-US" sz="1800" kern="1200" dirty="0"/>
            <a:t>Category List </a:t>
          </a:r>
        </a:p>
        <a:p>
          <a:pPr marL="171450" lvl="1" indent="-171450" algn="l" defTabSz="800100">
            <a:lnSpc>
              <a:spcPct val="90000"/>
            </a:lnSpc>
            <a:spcBef>
              <a:spcPct val="0"/>
            </a:spcBef>
            <a:spcAft>
              <a:spcPct val="15000"/>
            </a:spcAft>
            <a:buChar char="•"/>
          </a:pPr>
          <a:r>
            <a:rPr lang="en-US" sz="1800" kern="1200" dirty="0"/>
            <a:t>Category Add *</a:t>
          </a:r>
        </a:p>
        <a:p>
          <a:pPr marL="171450" lvl="1" indent="-171450" algn="l" defTabSz="800100">
            <a:lnSpc>
              <a:spcPct val="90000"/>
            </a:lnSpc>
            <a:spcBef>
              <a:spcPct val="0"/>
            </a:spcBef>
            <a:spcAft>
              <a:spcPct val="15000"/>
            </a:spcAft>
            <a:buChar char="•"/>
          </a:pPr>
          <a:r>
            <a:rPr lang="en-US" sz="1800" kern="1200" dirty="0"/>
            <a:t>Category Edit *</a:t>
          </a:r>
        </a:p>
      </dsp:txBody>
      <dsp:txXfrm>
        <a:off x="6348460" y="1617597"/>
        <a:ext cx="2783160" cy="1992869"/>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88EAF-6ECA-4616-85EF-35AA19C641F3}" type="datetimeFigureOut">
              <a:rPr lang="en-US"/>
              <a:t>10/8/2018</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F912AB-2776-42F2-A957-313FC7EFEDB9}" type="slidenum">
              <a:rPr/>
              <a:t>‹#›</a:t>
            </a:fld>
            <a:endParaRPr dirty="0"/>
          </a:p>
        </p:txBody>
      </p:sp>
    </p:spTree>
    <p:extLst>
      <p:ext uri="{BB962C8B-B14F-4D97-AF65-F5344CB8AC3E}">
        <p14:creationId xmlns:p14="http://schemas.microsoft.com/office/powerpoint/2010/main" val="39320657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a:t>10/8/2018</a:t>
            </a:fld>
            <a:endParaRPr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a:t>‹#›</a:t>
            </a:fld>
            <a:endParaRPr dirty="0"/>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5214" y="1828800"/>
            <a:ext cx="8229600" cy="2895600"/>
          </a:xfrm>
        </p:spPr>
        <p:txBody>
          <a:bodyPr anchor="b">
            <a:normAutofit/>
          </a:bodyPr>
          <a:lstStyle>
            <a:lvl1pPr>
              <a:lnSpc>
                <a:spcPct val="80000"/>
              </a:lnSpc>
              <a:defRPr sz="6600">
                <a:solidFill>
                  <a:schemeClr val="tx1"/>
                </a:solidFill>
              </a:defRPr>
            </a:lvl1pPr>
          </a:lstStyle>
          <a:p>
            <a:r>
              <a:rPr lang="en-US"/>
              <a:t>Click to edit Master title style</a:t>
            </a:r>
            <a:endParaRPr/>
          </a:p>
        </p:txBody>
      </p:sp>
      <p:sp>
        <p:nvSpPr>
          <p:cNvPr id="3" name="Subtitle 2"/>
          <p:cNvSpPr>
            <a:spLocks noGrp="1"/>
          </p:cNvSpPr>
          <p:nvPr>
            <p:ph type="subTitle" idx="1"/>
          </p:nvPr>
        </p:nvSpPr>
        <p:spPr>
          <a:xfrm>
            <a:off x="1065213" y="4800600"/>
            <a:ext cx="8229600" cy="1219200"/>
          </a:xfrm>
        </p:spPr>
        <p:txBody>
          <a:bodyPr>
            <a:normAutofit/>
          </a:bodyPr>
          <a:lstStyle>
            <a:lvl1pPr marL="0" indent="0" algn="l">
              <a:spcBef>
                <a:spcPts val="0"/>
              </a:spcBef>
              <a:buNone/>
              <a:defRPr sz="2000" cap="all" spc="2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949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03F41C87-7AD9-4845-A077-840E4A0F3F06}" type="datetimeFigureOut">
              <a:rPr lang="en-US"/>
              <a:t>10/8/2018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46009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2412" y="381001"/>
            <a:ext cx="1524001" cy="56388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22412" y="381001"/>
            <a:ext cx="7391399"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03F41C87-7AD9-4845-A077-840E4A0F3F06}" type="datetimeFigureOut">
              <a:rPr lang="en-US"/>
              <a:t>10/8/2018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4079035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dirty="0"/>
          </a:p>
        </p:txBody>
      </p:sp>
      <p:sp>
        <p:nvSpPr>
          <p:cNvPr id="3" name="Content Placeholder 2"/>
          <p:cNvSpPr>
            <a:spLocks noGrp="1"/>
          </p:cNvSpPr>
          <p:nvPr>
            <p:ph idx="1"/>
          </p:nvPr>
        </p:nvSpPr>
        <p:spPr/>
        <p:txBody>
          <a:bodyPr/>
          <a:lstStyle>
            <a:lvl5pPr>
              <a:defRPr/>
            </a:lvl5pPr>
            <a:lvl6pPr>
              <a:defRPr/>
            </a:lvl6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03F41C87-7AD9-4845-A077-840E4A0F3F06}" type="datetimeFigureOut">
              <a:rPr lang="en-US"/>
              <a:t>10/8/2018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27382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9614" y="2514600"/>
            <a:ext cx="8692399" cy="2819400"/>
          </a:xfrm>
        </p:spPr>
        <p:txBody>
          <a:bodyPr anchor="b">
            <a:normAutofit/>
          </a:bodyPr>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1065213" y="5410200"/>
            <a:ext cx="8687333" cy="609601"/>
          </a:xfrm>
        </p:spPr>
        <p:txBody>
          <a:bodyPr anchor="t">
            <a:normAutofit/>
          </a:bodyPr>
          <a:lstStyle>
            <a:lvl1pPr marL="0" indent="0">
              <a:spcBef>
                <a:spcPts val="0"/>
              </a:spcBef>
              <a:buNone/>
              <a:defRPr sz="2000" cap="all" spc="200"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3F41C87-7AD9-4845-A077-840E4A0F3F06}" type="datetimeFigureOut">
              <a:rPr lang="en-US"/>
              <a:t>10/8/2018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176181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04781" y="1905001"/>
            <a:ext cx="4419599"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29183" y="1905001"/>
            <a:ext cx="4419600"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03F41C87-7AD9-4845-A077-840E4A0F3F06}" type="datetimeFigureOut">
              <a:rPr lang="en-US"/>
              <a:t>10/8/2018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282534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1" y="1905000"/>
            <a:ext cx="441655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22411" y="2743201"/>
            <a:ext cx="441655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1" y="1905000"/>
            <a:ext cx="441655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9861" y="2743201"/>
            <a:ext cx="441655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03F41C87-7AD9-4845-A077-840E4A0F3F06}" type="datetimeFigureOut">
              <a:rPr lang="en-US"/>
              <a:t>10/8/2018</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420841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03F41C87-7AD9-4845-A077-840E4A0F3F06}" type="datetimeFigureOut">
              <a:rPr lang="en-US"/>
              <a:t>10/8/2018</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162663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41C87-7AD9-4845-A077-840E4A0F3F06}" type="datetimeFigureOut">
              <a:rPr lang="en-US"/>
              <a:t>10/8/2018</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360754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5604" y="1905000"/>
            <a:ext cx="3596607" cy="2667000"/>
          </a:xfrm>
        </p:spPr>
        <p:txBody>
          <a:bodyPr anchor="b">
            <a:noAutofit/>
          </a:bodyPr>
          <a:lstStyle>
            <a:lvl1pPr algn="l">
              <a:lnSpc>
                <a:spcPct val="90000"/>
              </a:lnSpc>
              <a:defRPr sz="3600" b="0" baseline="0">
                <a:solidFill>
                  <a:schemeClr val="tx1"/>
                </a:solidFill>
              </a:defRPr>
            </a:lvl1pPr>
          </a:lstStyle>
          <a:p>
            <a:r>
              <a:rPr lang="en-US"/>
              <a:t>Click to edit Master title style</a:t>
            </a:r>
            <a:endParaRPr/>
          </a:p>
        </p:txBody>
      </p:sp>
      <p:sp>
        <p:nvSpPr>
          <p:cNvPr id="3" name="Content Placeholder 2"/>
          <p:cNvSpPr>
            <a:spLocks noGrp="1"/>
          </p:cNvSpPr>
          <p:nvPr>
            <p:ph idx="1"/>
          </p:nvPr>
        </p:nvSpPr>
        <p:spPr>
          <a:xfrm>
            <a:off x="4951414" y="685800"/>
            <a:ext cx="6400800" cy="53340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065213" y="4648200"/>
            <a:ext cx="358139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3F41C87-7AD9-4845-A077-840E4A0F3F06}" type="datetimeFigureOut">
              <a:rPr lang="en-US"/>
              <a:t>10/8/2018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254498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951414" y="685800"/>
            <a:ext cx="6400799" cy="5334000"/>
          </a:xfrm>
          <a:solidFill>
            <a:schemeClr val="bg2"/>
          </a:solidFill>
          <a:ln w="76200">
            <a:solidFill>
              <a:schemeClr val="tx1"/>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2" name="Title 1"/>
          <p:cNvSpPr>
            <a:spLocks noGrp="1"/>
          </p:cNvSpPr>
          <p:nvPr>
            <p:ph type="title"/>
          </p:nvPr>
        </p:nvSpPr>
        <p:spPr>
          <a:xfrm>
            <a:off x="1055604" y="1905000"/>
            <a:ext cx="3596607" cy="2667000"/>
          </a:xfrm>
        </p:spPr>
        <p:txBody>
          <a:bodyPr anchor="b">
            <a:normAutofit/>
          </a:bodyPr>
          <a:lstStyle>
            <a:lvl1pPr algn="l">
              <a:lnSpc>
                <a:spcPct val="90000"/>
              </a:lnSpc>
              <a:defRPr sz="3600" b="0" i="0" baseline="0">
                <a:solidFill>
                  <a:schemeClr val="tx1"/>
                </a:solidFill>
              </a:defRPr>
            </a:lvl1pPr>
          </a:lstStyle>
          <a:p>
            <a:r>
              <a:rPr lang="en-US"/>
              <a:t>Click to edit Master title style</a:t>
            </a:r>
            <a:endParaRPr/>
          </a:p>
        </p:txBody>
      </p:sp>
      <p:sp>
        <p:nvSpPr>
          <p:cNvPr id="4" name="Text Placeholder 3"/>
          <p:cNvSpPr>
            <a:spLocks noGrp="1"/>
          </p:cNvSpPr>
          <p:nvPr>
            <p:ph type="body" sz="half" idx="2"/>
          </p:nvPr>
        </p:nvSpPr>
        <p:spPr>
          <a:xfrm>
            <a:off x="1065213" y="4648200"/>
            <a:ext cx="358139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3F41C87-7AD9-4845-A077-840E4A0F3F06}" type="datetimeFigureOut">
              <a:rPr lang="en-US"/>
              <a:pPr/>
              <a:t>10/8/2018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2A013F82-EE5E-44EE-A61D-E31C6657F26F}" type="slidenum">
              <a:rPr/>
              <a:pPr/>
              <a:t>‹#›</a:t>
            </a:fld>
            <a:endParaRPr dirty="0"/>
          </a:p>
        </p:txBody>
      </p:sp>
    </p:spTree>
    <p:extLst>
      <p:ext uri="{BB962C8B-B14F-4D97-AF65-F5344CB8AC3E}">
        <p14:creationId xmlns:p14="http://schemas.microsoft.com/office/powerpoint/2010/main" val="224917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3" y="685800"/>
            <a:ext cx="9144001" cy="1066800"/>
          </a:xfrm>
          <a:prstGeom prst="rect">
            <a:avLst/>
          </a:prstGeom>
        </p:spPr>
        <p:txBody>
          <a:bodyPr vert="horz" lIns="91440" tIns="45720" rIns="91440" bIns="45720" rtlCol="0" anchor="b">
            <a:normAutofit/>
          </a:bodyPr>
          <a:lstStyle/>
          <a:p>
            <a:r>
              <a:rPr lang="en-US" dirty="0"/>
              <a:t>Click to edit Master title style</a:t>
            </a:r>
            <a:endParaRPr dirty="0"/>
          </a:p>
        </p:txBody>
      </p:sp>
      <p:sp>
        <p:nvSpPr>
          <p:cNvPr id="3" name="Text Placeholder 2"/>
          <p:cNvSpPr>
            <a:spLocks noGrp="1"/>
          </p:cNvSpPr>
          <p:nvPr>
            <p:ph type="body" idx="1"/>
          </p:nvPr>
        </p:nvSpPr>
        <p:spPr>
          <a:xfrm>
            <a:off x="1522413" y="1904999"/>
            <a:ext cx="9134391" cy="411480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8226422" y="6400800"/>
            <a:ext cx="1449389" cy="276228"/>
          </a:xfrm>
          <a:prstGeom prst="rect">
            <a:avLst/>
          </a:prstGeom>
        </p:spPr>
        <p:txBody>
          <a:bodyPr vert="horz" lIns="91440" tIns="45720" rIns="91440" bIns="45720" rtlCol="0" anchor="ctr"/>
          <a:lstStyle>
            <a:lvl1pPr algn="r">
              <a:defRPr sz="1000">
                <a:solidFill>
                  <a:schemeClr val="tx1">
                    <a:tint val="75000"/>
                  </a:schemeClr>
                </a:solidFill>
              </a:defRPr>
            </a:lvl1pPr>
          </a:lstStyle>
          <a:p>
            <a:fld id="{03F41C87-7AD9-4845-A077-840E4A0F3F06}" type="datetimeFigureOut">
              <a:rPr lang="en-US"/>
              <a:pPr/>
              <a:t>10/8/2018</a:t>
            </a:fld>
            <a:endParaRPr dirty="0"/>
          </a:p>
        </p:txBody>
      </p:sp>
      <p:sp>
        <p:nvSpPr>
          <p:cNvPr id="5" name="Footer Placeholder 4"/>
          <p:cNvSpPr>
            <a:spLocks noGrp="1"/>
          </p:cNvSpPr>
          <p:nvPr>
            <p:ph type="ftr" sz="quarter" idx="3"/>
          </p:nvPr>
        </p:nvSpPr>
        <p:spPr>
          <a:xfrm>
            <a:off x="1522413" y="6400800"/>
            <a:ext cx="6553199" cy="276228"/>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dirty="0"/>
              <a:t>© 2016, Ridgehead Software, Inc.</a:t>
            </a:r>
          </a:p>
        </p:txBody>
      </p:sp>
      <p:sp>
        <p:nvSpPr>
          <p:cNvPr id="6" name="Slide Number Placeholder 5"/>
          <p:cNvSpPr>
            <a:spLocks noGrp="1"/>
          </p:cNvSpPr>
          <p:nvPr>
            <p:ph type="sldNum" sz="quarter" idx="4"/>
          </p:nvPr>
        </p:nvSpPr>
        <p:spPr>
          <a:xfrm>
            <a:off x="9828211" y="6400800"/>
            <a:ext cx="838201" cy="276228"/>
          </a:xfrm>
          <a:prstGeom prst="rect">
            <a:avLst/>
          </a:prstGeom>
        </p:spPr>
        <p:txBody>
          <a:bodyPr vert="horz" lIns="91440" tIns="45720" rIns="91440" bIns="45720" rtlCol="0" anchor="ctr"/>
          <a:lstStyle>
            <a:lvl1pPr algn="r">
              <a:defRPr sz="1000">
                <a:solidFill>
                  <a:schemeClr val="tx1">
                    <a:tint val="75000"/>
                  </a:schemeClr>
                </a:solidFill>
              </a:defRPr>
            </a:lvl1pPr>
          </a:lstStyle>
          <a:p>
            <a:fld id="{2A013F82-EE5E-44EE-A61D-E31C6657F26F}" type="slidenum">
              <a:rPr/>
              <a:pPr/>
              <a:t>‹#›</a:t>
            </a:fld>
            <a:endParaRPr dirty="0"/>
          </a:p>
        </p:txBody>
      </p:sp>
      <p:sp>
        <p:nvSpPr>
          <p:cNvPr id="9" name="Rectangle 8"/>
          <p:cNvSpPr/>
          <p:nvPr userDrawn="1"/>
        </p:nvSpPr>
        <p:spPr>
          <a:xfrm>
            <a:off x="-1" y="0"/>
            <a:ext cx="12188825"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099464" y="63752"/>
            <a:ext cx="1604548" cy="568091"/>
          </a:xfrm>
          <a:prstGeom prst="rect">
            <a:avLst/>
          </a:prstGeom>
        </p:spPr>
      </p:pic>
    </p:spTree>
    <p:extLst>
      <p:ext uri="{BB962C8B-B14F-4D97-AF65-F5344CB8AC3E}">
        <p14:creationId xmlns:p14="http://schemas.microsoft.com/office/powerpoint/2010/main" val="140305999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b="1" kern="1200" cap="small" spc="100" baseline="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39">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3" Type="http://schemas.openxmlformats.org/officeDocument/2006/relationships/hyperlink" Target="mailto:kevin.smith@ridgehead.com" TargetMode="External"/><Relationship Id="rId2" Type="http://schemas.openxmlformats.org/officeDocument/2006/relationships/hyperlink" Target="http://www.ridgehead.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065214" y="1828800"/>
            <a:ext cx="8991598" cy="2895600"/>
          </a:xfrm>
        </p:spPr>
        <p:txBody>
          <a:bodyPr/>
          <a:lstStyle/>
          <a:p>
            <a:r>
              <a:rPr lang="en-US" dirty="0"/>
              <a:t>Ridgehead K-Fuze CMS Overview</a:t>
            </a:r>
          </a:p>
        </p:txBody>
      </p:sp>
      <p:sp>
        <p:nvSpPr>
          <p:cNvPr id="4" name="Subtitle 3"/>
          <p:cNvSpPr>
            <a:spLocks noGrp="1"/>
          </p:cNvSpPr>
          <p:nvPr>
            <p:ph type="subTitle" idx="1"/>
          </p:nvPr>
        </p:nvSpPr>
        <p:spPr/>
        <p:txBody>
          <a:bodyPr/>
          <a:lstStyle/>
          <a:p>
            <a:r>
              <a:rPr lang="it-IT" dirty="0"/>
              <a:t>Cloud Based Customer Management Solution</a:t>
            </a:r>
          </a:p>
        </p:txBody>
      </p:sp>
    </p:spTree>
    <p:extLst>
      <p:ext uri="{BB962C8B-B14F-4D97-AF65-F5344CB8AC3E}">
        <p14:creationId xmlns:p14="http://schemas.microsoft.com/office/powerpoint/2010/main" val="280892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Framework </a:t>
            </a:r>
            <a:r>
              <a:rPr lang="en-US" dirty="0"/>
              <a:t>Features</a:t>
            </a:r>
          </a:p>
        </p:txBody>
      </p:sp>
      <p:sp>
        <p:nvSpPr>
          <p:cNvPr id="3" name="Content Placeholder 2"/>
          <p:cNvSpPr>
            <a:spLocks noGrp="1"/>
          </p:cNvSpPr>
          <p:nvPr>
            <p:ph sz="half" idx="1"/>
          </p:nvPr>
        </p:nvSpPr>
        <p:spPr/>
        <p:txBody>
          <a:bodyPr>
            <a:normAutofit lnSpcReduction="10000"/>
          </a:bodyPr>
          <a:lstStyle/>
          <a:p>
            <a:r>
              <a:rPr lang="en-US" dirty="0"/>
              <a:t>Customizable web pages</a:t>
            </a:r>
          </a:p>
          <a:p>
            <a:r>
              <a:rPr lang="en-US" dirty="0"/>
              <a:t>Custom sitemaps/navigation</a:t>
            </a:r>
          </a:p>
          <a:p>
            <a:r>
              <a:rPr lang="en-US" dirty="0"/>
              <a:t>Multiple authentication providers</a:t>
            </a:r>
          </a:p>
          <a:p>
            <a:r>
              <a:rPr lang="en-US" dirty="0"/>
              <a:t>Role based permissions</a:t>
            </a:r>
          </a:p>
          <a:p>
            <a:r>
              <a:rPr lang="en-US" dirty="0"/>
              <a:t>WYSIWYG web pages</a:t>
            </a:r>
          </a:p>
          <a:p>
            <a:r>
              <a:rPr lang="en-US" dirty="0"/>
              <a:t>Highly configurable ticketing solution</a:t>
            </a:r>
          </a:p>
          <a:p>
            <a:r>
              <a:rPr lang="en-US" dirty="0"/>
              <a:t>Multi-lingual</a:t>
            </a:r>
          </a:p>
          <a:p>
            <a:pPr marL="0" indent="0">
              <a:buNone/>
            </a:pPr>
            <a:endParaRPr lang="en-US" dirty="0"/>
          </a:p>
        </p:txBody>
      </p:sp>
      <p:sp>
        <p:nvSpPr>
          <p:cNvPr id="4" name="Content Placeholder 3"/>
          <p:cNvSpPr>
            <a:spLocks noGrp="1"/>
          </p:cNvSpPr>
          <p:nvPr>
            <p:ph sz="half" idx="2"/>
          </p:nvPr>
        </p:nvSpPr>
        <p:spPr/>
        <p:txBody>
          <a:bodyPr>
            <a:normAutofit lnSpcReduction="10000"/>
          </a:bodyPr>
          <a:lstStyle/>
          <a:p>
            <a:r>
              <a:rPr lang="en-US" dirty="0"/>
              <a:t>Rich content and web management system</a:t>
            </a:r>
          </a:p>
          <a:p>
            <a:r>
              <a:rPr lang="en-US" dirty="0"/>
              <a:t>Browsing &amp; searching of site</a:t>
            </a:r>
          </a:p>
          <a:p>
            <a:r>
              <a:rPr lang="en-US" dirty="0"/>
              <a:t>Email support for notifications and events</a:t>
            </a:r>
          </a:p>
          <a:p>
            <a:r>
              <a:rPr lang="en-US" dirty="0"/>
              <a:t>Workflow Engine</a:t>
            </a:r>
          </a:p>
          <a:p>
            <a:r>
              <a:rPr lang="en-US" dirty="0"/>
              <a:t>Dashboards and Reporting</a:t>
            </a:r>
          </a:p>
          <a:p>
            <a:r>
              <a:rPr lang="en-US" dirty="0"/>
              <a:t>Rich set of APIs for easy integration</a:t>
            </a:r>
          </a:p>
        </p:txBody>
      </p:sp>
    </p:spTree>
    <p:extLst>
      <p:ext uri="{BB962C8B-B14F-4D97-AF65-F5344CB8AC3E}">
        <p14:creationId xmlns:p14="http://schemas.microsoft.com/office/powerpoint/2010/main" val="1044560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Customer</a:t>
            </a:r>
            <a:r>
              <a:rPr lang="en-US" dirty="0"/>
              <a:t> Management</a:t>
            </a:r>
          </a:p>
        </p:txBody>
      </p:sp>
      <p:sp>
        <p:nvSpPr>
          <p:cNvPr id="3" name="Content Placeholder 2"/>
          <p:cNvSpPr>
            <a:spLocks noGrp="1"/>
          </p:cNvSpPr>
          <p:nvPr>
            <p:ph sz="half" idx="1"/>
          </p:nvPr>
        </p:nvSpPr>
        <p:spPr/>
        <p:txBody>
          <a:bodyPr>
            <a:noAutofit/>
          </a:bodyPr>
          <a:lstStyle/>
          <a:p>
            <a:r>
              <a:rPr lang="en-US" sz="1600" dirty="0"/>
              <a:t>Track all customer </a:t>
            </a:r>
            <a:r>
              <a:rPr lang="en-US" sz="1600" b="1" dirty="0"/>
              <a:t>contact info</a:t>
            </a:r>
            <a:r>
              <a:rPr lang="en-US" sz="1600" dirty="0"/>
              <a:t>, including; phone numbers, email addresses, IM’s, web links, social media, etc.</a:t>
            </a:r>
          </a:p>
          <a:p>
            <a:r>
              <a:rPr lang="en-US" sz="1600" dirty="0"/>
              <a:t>Extend customer data by adding custom fields such as Text, Text Area, Date, Datetime, Time, Dropdown, Radio Button, Checkboxes, etc.</a:t>
            </a:r>
          </a:p>
          <a:p>
            <a:r>
              <a:rPr lang="en-US" sz="1600" dirty="0"/>
              <a:t>Encrypt key customer data</a:t>
            </a:r>
          </a:p>
          <a:p>
            <a:r>
              <a:rPr lang="en-US" sz="1600" dirty="0"/>
              <a:t>Allow customers to login to portal</a:t>
            </a:r>
          </a:p>
          <a:p>
            <a:r>
              <a:rPr lang="en-US" sz="1600" dirty="0"/>
              <a:t>Audit trail of user and customer activities</a:t>
            </a:r>
          </a:p>
          <a:p>
            <a:r>
              <a:rPr lang="en-US" sz="1600" dirty="0"/>
              <a:t>Customers can search and browse for content</a:t>
            </a:r>
          </a:p>
          <a:p>
            <a:r>
              <a:rPr lang="en-US" sz="1600" dirty="0"/>
              <a:t>Customers can log and track their own tickets</a:t>
            </a:r>
          </a:p>
          <a:p>
            <a:r>
              <a:rPr lang="en-US" sz="1600" dirty="0"/>
              <a:t>Email notifications for tickets and content</a:t>
            </a:r>
          </a:p>
          <a:p>
            <a:endParaRPr lang="en-US" sz="1600" dirty="0"/>
          </a:p>
        </p:txBody>
      </p:sp>
      <p:pic>
        <p:nvPicPr>
          <p:cNvPr id="7" name="Picture 6">
            <a:extLst>
              <a:ext uri="{FF2B5EF4-FFF2-40B4-BE49-F238E27FC236}">
                <a16:creationId xmlns:a16="http://schemas.microsoft.com/office/drawing/2014/main" id="{D7998DBB-D71F-4ABF-A3B3-7BC6450C92BC}"/>
              </a:ext>
            </a:extLst>
          </p:cNvPr>
          <p:cNvPicPr>
            <a:picLocks noChangeAspect="1"/>
          </p:cNvPicPr>
          <p:nvPr/>
        </p:nvPicPr>
        <p:blipFill>
          <a:blip r:embed="rId2"/>
          <a:stretch>
            <a:fillRect/>
          </a:stretch>
        </p:blipFill>
        <p:spPr>
          <a:xfrm>
            <a:off x="6399212" y="2057400"/>
            <a:ext cx="4961205" cy="3429000"/>
          </a:xfrm>
          <a:prstGeom prst="rect">
            <a:avLst/>
          </a:prstGeom>
        </p:spPr>
      </p:pic>
    </p:spTree>
    <p:extLst>
      <p:ext uri="{BB962C8B-B14F-4D97-AF65-F5344CB8AC3E}">
        <p14:creationId xmlns:p14="http://schemas.microsoft.com/office/powerpoint/2010/main" val="3142122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Customer</a:t>
            </a:r>
            <a:r>
              <a:rPr lang="en-US" dirty="0"/>
              <a:t> Management</a:t>
            </a:r>
          </a:p>
        </p:txBody>
      </p:sp>
      <p:pic>
        <p:nvPicPr>
          <p:cNvPr id="9" name="Picture 8">
            <a:extLst>
              <a:ext uri="{FF2B5EF4-FFF2-40B4-BE49-F238E27FC236}">
                <a16:creationId xmlns:a16="http://schemas.microsoft.com/office/drawing/2014/main" id="{753E370F-3883-490F-B25F-9E70CDD5CF74}"/>
              </a:ext>
            </a:extLst>
          </p:cNvPr>
          <p:cNvPicPr>
            <a:picLocks noChangeAspect="1"/>
          </p:cNvPicPr>
          <p:nvPr/>
        </p:nvPicPr>
        <p:blipFill>
          <a:blip r:embed="rId2"/>
          <a:stretch>
            <a:fillRect/>
          </a:stretch>
        </p:blipFill>
        <p:spPr>
          <a:xfrm>
            <a:off x="394348" y="2383806"/>
            <a:ext cx="5577883" cy="3157190"/>
          </a:xfrm>
          <a:prstGeom prst="rect">
            <a:avLst/>
          </a:prstGeom>
        </p:spPr>
      </p:pic>
      <p:sp>
        <p:nvSpPr>
          <p:cNvPr id="10" name="Content Placeholder 3">
            <a:extLst>
              <a:ext uri="{FF2B5EF4-FFF2-40B4-BE49-F238E27FC236}">
                <a16:creationId xmlns:a16="http://schemas.microsoft.com/office/drawing/2014/main" id="{942CB8C5-EB10-4837-BE9A-E4D9CE7F921B}"/>
              </a:ext>
            </a:extLst>
          </p:cNvPr>
          <p:cNvSpPr>
            <a:spLocks noGrp="1"/>
          </p:cNvSpPr>
          <p:nvPr>
            <p:ph sz="half" idx="2"/>
          </p:nvPr>
        </p:nvSpPr>
        <p:spPr>
          <a:xfrm>
            <a:off x="6229182" y="1905001"/>
            <a:ext cx="4513429" cy="4114800"/>
          </a:xfrm>
        </p:spPr>
        <p:txBody>
          <a:bodyPr>
            <a:noAutofit/>
          </a:bodyPr>
          <a:lstStyle/>
          <a:p>
            <a:r>
              <a:rPr lang="en-US" sz="1600" b="1" dirty="0"/>
              <a:t>Administrative UI </a:t>
            </a:r>
            <a:r>
              <a:rPr lang="en-US" sz="1600" dirty="0"/>
              <a:t>for editing user custom fields</a:t>
            </a:r>
          </a:p>
          <a:p>
            <a:r>
              <a:rPr lang="en-US" sz="1600" dirty="0"/>
              <a:t>Extend customer information that is stored by adding custom field controls, including; text box, text area, date, datetime, time, dropdown.</a:t>
            </a:r>
          </a:p>
          <a:p>
            <a:r>
              <a:rPr lang="en-US" sz="1600" dirty="0"/>
              <a:t>Encrypt text data on a field-by-field level.</a:t>
            </a:r>
          </a:p>
          <a:p>
            <a:r>
              <a:rPr lang="en-US" sz="1600" dirty="0"/>
              <a:t>Limit visibility to fields based on the logged in users role.</a:t>
            </a:r>
          </a:p>
          <a:p>
            <a:r>
              <a:rPr lang="en-US" sz="1600" dirty="0"/>
              <a:t>Allow users to edit their own data, or restrict to internal user roles.</a:t>
            </a:r>
          </a:p>
          <a:p>
            <a:r>
              <a:rPr lang="en-US" sz="1600" dirty="0"/>
              <a:t>Apply REGEX masks to text boxes to restrict how data is entered into these fields.</a:t>
            </a:r>
          </a:p>
          <a:p>
            <a:r>
              <a:rPr lang="en-US" sz="1600" dirty="0"/>
              <a:t>Re-arrange the layout of the customer fields.</a:t>
            </a:r>
          </a:p>
        </p:txBody>
      </p:sp>
    </p:spTree>
    <p:extLst>
      <p:ext uri="{BB962C8B-B14F-4D97-AF65-F5344CB8AC3E}">
        <p14:creationId xmlns:p14="http://schemas.microsoft.com/office/powerpoint/2010/main" val="3279169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Contact</a:t>
            </a:r>
            <a:r>
              <a:rPr lang="en-US" dirty="0"/>
              <a:t> Management</a:t>
            </a:r>
          </a:p>
        </p:txBody>
      </p:sp>
      <p:sp>
        <p:nvSpPr>
          <p:cNvPr id="3" name="Content Placeholder 2"/>
          <p:cNvSpPr>
            <a:spLocks noGrp="1"/>
          </p:cNvSpPr>
          <p:nvPr>
            <p:ph sz="half" idx="1"/>
          </p:nvPr>
        </p:nvSpPr>
        <p:spPr>
          <a:xfrm>
            <a:off x="1504781" y="1905001"/>
            <a:ext cx="3903831" cy="4114800"/>
          </a:xfrm>
        </p:spPr>
        <p:txBody>
          <a:bodyPr>
            <a:noAutofit/>
          </a:bodyPr>
          <a:lstStyle/>
          <a:p>
            <a:r>
              <a:rPr lang="en-US" sz="1700" dirty="0"/>
              <a:t>Rich </a:t>
            </a:r>
            <a:r>
              <a:rPr lang="en-US" sz="1700" b="1" dirty="0"/>
              <a:t>ticket list </a:t>
            </a:r>
            <a:r>
              <a:rPr lang="en-US" sz="1700" dirty="0"/>
              <a:t>interface</a:t>
            </a:r>
          </a:p>
          <a:p>
            <a:r>
              <a:rPr lang="en-US" sz="1700" dirty="0"/>
              <a:t>View all tickets for all ticket projects, or only tickets for specific projects</a:t>
            </a:r>
          </a:p>
          <a:p>
            <a:r>
              <a:rPr lang="en-US" sz="1700" dirty="0"/>
              <a:t>Create &amp; save custom filtered views</a:t>
            </a:r>
          </a:p>
          <a:p>
            <a:r>
              <a:rPr lang="en-US" sz="1700" dirty="0"/>
              <a:t>Create different views for different roles</a:t>
            </a:r>
          </a:p>
          <a:p>
            <a:r>
              <a:rPr lang="en-US" sz="1700" dirty="0"/>
              <a:t>Group, sort, filter, rearrange all columns</a:t>
            </a:r>
          </a:p>
          <a:p>
            <a:r>
              <a:rPr lang="en-US" sz="1700" dirty="0"/>
              <a:t>In-grid editing of tickets</a:t>
            </a:r>
          </a:p>
          <a:p>
            <a:r>
              <a:rPr lang="en-US" sz="1700" dirty="0"/>
              <a:t>Colorize grid cells based on dispositions</a:t>
            </a:r>
          </a:p>
          <a:p>
            <a:r>
              <a:rPr lang="en-US" sz="1700" dirty="0"/>
              <a:t>Export tickets to Excel</a:t>
            </a:r>
          </a:p>
        </p:txBody>
      </p:sp>
      <p:pic>
        <p:nvPicPr>
          <p:cNvPr id="11" name="Picture 10">
            <a:extLst>
              <a:ext uri="{FF2B5EF4-FFF2-40B4-BE49-F238E27FC236}">
                <a16:creationId xmlns:a16="http://schemas.microsoft.com/office/drawing/2014/main" id="{BD20C917-0608-4BCB-8557-A9E35A5F0864}"/>
              </a:ext>
            </a:extLst>
          </p:cNvPr>
          <p:cNvPicPr>
            <a:picLocks noChangeAspect="1"/>
          </p:cNvPicPr>
          <p:nvPr/>
        </p:nvPicPr>
        <p:blipFill>
          <a:blip r:embed="rId2"/>
          <a:stretch>
            <a:fillRect/>
          </a:stretch>
        </p:blipFill>
        <p:spPr>
          <a:xfrm>
            <a:off x="5713412" y="1915634"/>
            <a:ext cx="6094413" cy="2906273"/>
          </a:xfrm>
          <a:prstGeom prst="rect">
            <a:avLst/>
          </a:prstGeom>
        </p:spPr>
      </p:pic>
      <p:pic>
        <p:nvPicPr>
          <p:cNvPr id="12" name="Picture 11">
            <a:extLst>
              <a:ext uri="{FF2B5EF4-FFF2-40B4-BE49-F238E27FC236}">
                <a16:creationId xmlns:a16="http://schemas.microsoft.com/office/drawing/2014/main" id="{A156972D-5864-41FE-B106-06D0469C8970}"/>
              </a:ext>
            </a:extLst>
          </p:cNvPr>
          <p:cNvPicPr>
            <a:picLocks noChangeAspect="1"/>
          </p:cNvPicPr>
          <p:nvPr/>
        </p:nvPicPr>
        <p:blipFill>
          <a:blip r:embed="rId3"/>
          <a:stretch>
            <a:fillRect/>
          </a:stretch>
        </p:blipFill>
        <p:spPr>
          <a:xfrm>
            <a:off x="9547091" y="4984941"/>
            <a:ext cx="1119323" cy="1187259"/>
          </a:xfrm>
          <a:prstGeom prst="rect">
            <a:avLst/>
          </a:prstGeom>
        </p:spPr>
      </p:pic>
      <p:sp>
        <p:nvSpPr>
          <p:cNvPr id="13" name="TextBox 12">
            <a:extLst>
              <a:ext uri="{FF2B5EF4-FFF2-40B4-BE49-F238E27FC236}">
                <a16:creationId xmlns:a16="http://schemas.microsoft.com/office/drawing/2014/main" id="{647EC088-F9D9-4B43-B30E-01BB09939271}"/>
              </a:ext>
            </a:extLst>
          </p:cNvPr>
          <p:cNvSpPr txBox="1"/>
          <p:nvPr/>
        </p:nvSpPr>
        <p:spPr>
          <a:xfrm>
            <a:off x="6475412" y="5163071"/>
            <a:ext cx="2895600" cy="830997"/>
          </a:xfrm>
          <a:prstGeom prst="rect">
            <a:avLst/>
          </a:prstGeom>
          <a:noFill/>
        </p:spPr>
        <p:txBody>
          <a:bodyPr wrap="square" rtlCol="0">
            <a:spAutoFit/>
          </a:bodyPr>
          <a:lstStyle/>
          <a:p>
            <a:pPr algn="r"/>
            <a:r>
              <a:rPr lang="en-US" sz="1600" dirty="0"/>
              <a:t>Rich filter by any column(s) - and then save the filtered results as a view.</a:t>
            </a:r>
          </a:p>
        </p:txBody>
      </p:sp>
    </p:spTree>
    <p:extLst>
      <p:ext uri="{BB962C8B-B14F-4D97-AF65-F5344CB8AC3E}">
        <p14:creationId xmlns:p14="http://schemas.microsoft.com/office/powerpoint/2010/main" val="2965621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Contact</a:t>
            </a:r>
            <a:r>
              <a:rPr lang="en-US" dirty="0"/>
              <a:t> Management</a:t>
            </a:r>
          </a:p>
        </p:txBody>
      </p:sp>
      <p:pic>
        <p:nvPicPr>
          <p:cNvPr id="12" name="Picture 11">
            <a:extLst>
              <a:ext uri="{FF2B5EF4-FFF2-40B4-BE49-F238E27FC236}">
                <a16:creationId xmlns:a16="http://schemas.microsoft.com/office/drawing/2014/main" id="{78ED21FC-189B-49F2-B12F-D6599C68DB35}"/>
              </a:ext>
            </a:extLst>
          </p:cNvPr>
          <p:cNvPicPr>
            <a:picLocks noChangeAspect="1"/>
          </p:cNvPicPr>
          <p:nvPr/>
        </p:nvPicPr>
        <p:blipFill>
          <a:blip r:embed="rId2"/>
          <a:stretch>
            <a:fillRect/>
          </a:stretch>
        </p:blipFill>
        <p:spPr>
          <a:xfrm>
            <a:off x="277675" y="2209800"/>
            <a:ext cx="5816737" cy="3276600"/>
          </a:xfrm>
          <a:prstGeom prst="rect">
            <a:avLst/>
          </a:prstGeom>
        </p:spPr>
      </p:pic>
      <p:sp>
        <p:nvSpPr>
          <p:cNvPr id="5" name="Content Placeholder 3">
            <a:extLst>
              <a:ext uri="{FF2B5EF4-FFF2-40B4-BE49-F238E27FC236}">
                <a16:creationId xmlns:a16="http://schemas.microsoft.com/office/drawing/2014/main" id="{6035EBC3-0846-44EC-907F-18BCEB5DD60A}"/>
              </a:ext>
            </a:extLst>
          </p:cNvPr>
          <p:cNvSpPr>
            <a:spLocks noGrp="1"/>
          </p:cNvSpPr>
          <p:nvPr>
            <p:ph sz="half" idx="2"/>
          </p:nvPr>
        </p:nvSpPr>
        <p:spPr>
          <a:xfrm>
            <a:off x="6229182" y="1905001"/>
            <a:ext cx="4742029" cy="4114800"/>
          </a:xfrm>
        </p:spPr>
        <p:txBody>
          <a:bodyPr>
            <a:noAutofit/>
          </a:bodyPr>
          <a:lstStyle/>
          <a:p>
            <a:r>
              <a:rPr lang="en-US" sz="1600" dirty="0"/>
              <a:t>Fully customizable </a:t>
            </a:r>
            <a:r>
              <a:rPr lang="en-US" sz="1600" b="1" dirty="0"/>
              <a:t>ticket page</a:t>
            </a:r>
          </a:p>
          <a:p>
            <a:r>
              <a:rPr lang="en-US" sz="1600" dirty="0"/>
              <a:t>Rich-text editing of details/comments</a:t>
            </a:r>
          </a:p>
          <a:p>
            <a:r>
              <a:rPr lang="en-US" sz="1600" dirty="0"/>
              <a:t>Copy/move tickets between projects</a:t>
            </a:r>
          </a:p>
          <a:p>
            <a:r>
              <a:rPr lang="en-US" sz="1600" dirty="0"/>
              <a:t>Roles based customizable fields; text boxes, drop-lists, date pickers, etc.</a:t>
            </a:r>
          </a:p>
          <a:p>
            <a:r>
              <a:rPr lang="en-US" sz="1600" dirty="0"/>
              <a:t>Audit trail and ticket history</a:t>
            </a:r>
          </a:p>
          <a:p>
            <a:r>
              <a:rPr lang="en-US" sz="1600" dirty="0"/>
              <a:t>Attach files to tickets</a:t>
            </a:r>
          </a:p>
          <a:p>
            <a:r>
              <a:rPr lang="en-US" sz="1600" dirty="0"/>
              <a:t>Relate tickets together</a:t>
            </a:r>
          </a:p>
          <a:p>
            <a:r>
              <a:rPr lang="en-US" sz="1600" dirty="0"/>
              <a:t>Custom email notifications by activity</a:t>
            </a:r>
          </a:p>
          <a:p>
            <a:r>
              <a:rPr lang="en-US" sz="1600" dirty="0"/>
              <a:t>Time and effort tracking</a:t>
            </a:r>
          </a:p>
          <a:p>
            <a:r>
              <a:rPr lang="en-US" sz="1600" dirty="0"/>
              <a:t>Custom ticket notification lists</a:t>
            </a:r>
          </a:p>
          <a:p>
            <a:endParaRPr lang="en-US" sz="1600" dirty="0"/>
          </a:p>
        </p:txBody>
      </p:sp>
    </p:spTree>
    <p:extLst>
      <p:ext uri="{BB962C8B-B14F-4D97-AF65-F5344CB8AC3E}">
        <p14:creationId xmlns:p14="http://schemas.microsoft.com/office/powerpoint/2010/main" val="306372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Contact</a:t>
            </a:r>
            <a:r>
              <a:rPr lang="en-US" dirty="0"/>
              <a:t> Management</a:t>
            </a:r>
          </a:p>
        </p:txBody>
      </p:sp>
      <p:sp>
        <p:nvSpPr>
          <p:cNvPr id="3" name="Content Placeholder 2"/>
          <p:cNvSpPr>
            <a:spLocks noGrp="1"/>
          </p:cNvSpPr>
          <p:nvPr>
            <p:ph sz="half" idx="1"/>
          </p:nvPr>
        </p:nvSpPr>
        <p:spPr>
          <a:xfrm>
            <a:off x="1504781" y="1905000"/>
            <a:ext cx="4419599" cy="4267199"/>
          </a:xfrm>
        </p:spPr>
        <p:txBody>
          <a:bodyPr>
            <a:noAutofit/>
          </a:bodyPr>
          <a:lstStyle/>
          <a:p>
            <a:r>
              <a:rPr lang="en-US" sz="1700" b="1" dirty="0"/>
              <a:t>Administrative UI</a:t>
            </a:r>
            <a:r>
              <a:rPr lang="en-US" sz="1700" dirty="0"/>
              <a:t> to manage ticket projects</a:t>
            </a:r>
          </a:p>
          <a:p>
            <a:r>
              <a:rPr lang="en-US" sz="1700" dirty="0"/>
              <a:t>Manage multiple ticket projects</a:t>
            </a:r>
          </a:p>
          <a:p>
            <a:r>
              <a:rPr lang="en-US" sz="1700" dirty="0"/>
              <a:t>Roles based customizable fields; text boxes, drop-lists, date pickers, etc.</a:t>
            </a:r>
          </a:p>
          <a:p>
            <a:r>
              <a:rPr lang="en-US" sz="1700" dirty="0"/>
              <a:t>Turn features on or off based on project</a:t>
            </a:r>
          </a:p>
          <a:p>
            <a:r>
              <a:rPr lang="en-US" sz="1700" dirty="0"/>
              <a:t>Drag &amp; drop UI to edit ticket page	 layout, colors, lookup values, etc.</a:t>
            </a:r>
          </a:p>
          <a:p>
            <a:r>
              <a:rPr lang="en-US" sz="1700" dirty="0"/>
              <a:t>Support for email generated tickets</a:t>
            </a:r>
          </a:p>
          <a:p>
            <a:r>
              <a:rPr lang="en-US" sz="1700" dirty="0"/>
              <a:t>Encrypt certain key data</a:t>
            </a:r>
          </a:p>
          <a:p>
            <a:r>
              <a:rPr lang="en-US" sz="1700" dirty="0"/>
              <a:t>JavaScript events and workflows for tickets</a:t>
            </a:r>
          </a:p>
          <a:p>
            <a:r>
              <a:rPr lang="en-US" sz="1700" dirty="0"/>
              <a:t>Ticket API for easy integration</a:t>
            </a:r>
          </a:p>
          <a:p>
            <a:endParaRPr lang="en-US" sz="1700" dirty="0"/>
          </a:p>
        </p:txBody>
      </p:sp>
      <p:sp>
        <p:nvSpPr>
          <p:cNvPr id="11" name="Content Placeholder 2">
            <a:extLst>
              <a:ext uri="{FF2B5EF4-FFF2-40B4-BE49-F238E27FC236}">
                <a16:creationId xmlns:a16="http://schemas.microsoft.com/office/drawing/2014/main" id="{AB8F9A6D-1986-486A-9093-42010AAA2AF8}"/>
              </a:ext>
            </a:extLst>
          </p:cNvPr>
          <p:cNvSpPr txBox="1">
            <a:spLocks/>
          </p:cNvSpPr>
          <p:nvPr/>
        </p:nvSpPr>
        <p:spPr>
          <a:xfrm>
            <a:off x="6264446" y="1905000"/>
            <a:ext cx="4419599" cy="4114800"/>
          </a:xfrm>
          <a:prstGeom prst="rect">
            <a:avLst/>
          </a:prstGeom>
        </p:spPr>
        <p:txBody>
          <a:bodyPr vert="horz" lIns="91440" tIns="45720" rIns="91440" bIns="45720" rtlCol="0">
            <a:no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endParaRPr lang="en-US" sz="1700" dirty="0"/>
          </a:p>
        </p:txBody>
      </p:sp>
      <p:pic>
        <p:nvPicPr>
          <p:cNvPr id="4" name="Picture 3">
            <a:extLst>
              <a:ext uri="{FF2B5EF4-FFF2-40B4-BE49-F238E27FC236}">
                <a16:creationId xmlns:a16="http://schemas.microsoft.com/office/drawing/2014/main" id="{769ACA94-453A-44D5-9D55-9017187F2DBC}"/>
              </a:ext>
            </a:extLst>
          </p:cNvPr>
          <p:cNvPicPr>
            <a:picLocks noChangeAspect="1"/>
          </p:cNvPicPr>
          <p:nvPr/>
        </p:nvPicPr>
        <p:blipFill>
          <a:blip r:embed="rId2"/>
          <a:stretch>
            <a:fillRect/>
          </a:stretch>
        </p:blipFill>
        <p:spPr>
          <a:xfrm>
            <a:off x="6704012" y="1910316"/>
            <a:ext cx="5005099" cy="2819400"/>
          </a:xfrm>
          <a:prstGeom prst="rect">
            <a:avLst/>
          </a:prstGeom>
        </p:spPr>
      </p:pic>
      <p:pic>
        <p:nvPicPr>
          <p:cNvPr id="5" name="Picture 4">
            <a:extLst>
              <a:ext uri="{FF2B5EF4-FFF2-40B4-BE49-F238E27FC236}">
                <a16:creationId xmlns:a16="http://schemas.microsoft.com/office/drawing/2014/main" id="{9D864C9F-DE2C-45DE-9323-E83A5DD479E4}"/>
              </a:ext>
            </a:extLst>
          </p:cNvPr>
          <p:cNvPicPr>
            <a:picLocks noChangeAspect="1"/>
          </p:cNvPicPr>
          <p:nvPr/>
        </p:nvPicPr>
        <p:blipFill>
          <a:blip r:embed="rId3"/>
          <a:stretch>
            <a:fillRect/>
          </a:stretch>
        </p:blipFill>
        <p:spPr>
          <a:xfrm>
            <a:off x="8990012" y="4389831"/>
            <a:ext cx="2404647" cy="1973398"/>
          </a:xfrm>
          <a:prstGeom prst="rect">
            <a:avLst/>
          </a:prstGeom>
        </p:spPr>
      </p:pic>
      <p:cxnSp>
        <p:nvCxnSpPr>
          <p:cNvPr id="7" name="Straight Arrow Connector 6">
            <a:extLst>
              <a:ext uri="{FF2B5EF4-FFF2-40B4-BE49-F238E27FC236}">
                <a16:creationId xmlns:a16="http://schemas.microsoft.com/office/drawing/2014/main" id="{F12C640A-231F-4665-ACA2-9B477D71C7A3}"/>
              </a:ext>
            </a:extLst>
          </p:cNvPr>
          <p:cNvCxnSpPr/>
          <p:nvPr/>
        </p:nvCxnSpPr>
        <p:spPr>
          <a:xfrm>
            <a:off x="7999412" y="4343400"/>
            <a:ext cx="1066800" cy="22860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665717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Contact</a:t>
            </a:r>
            <a:r>
              <a:rPr lang="en-US" dirty="0"/>
              <a:t> Management</a:t>
            </a:r>
          </a:p>
        </p:txBody>
      </p:sp>
      <p:sp>
        <p:nvSpPr>
          <p:cNvPr id="11" name="Content Placeholder 2">
            <a:extLst>
              <a:ext uri="{FF2B5EF4-FFF2-40B4-BE49-F238E27FC236}">
                <a16:creationId xmlns:a16="http://schemas.microsoft.com/office/drawing/2014/main" id="{AB8F9A6D-1986-486A-9093-42010AAA2AF8}"/>
              </a:ext>
            </a:extLst>
          </p:cNvPr>
          <p:cNvSpPr txBox="1">
            <a:spLocks/>
          </p:cNvSpPr>
          <p:nvPr/>
        </p:nvSpPr>
        <p:spPr>
          <a:xfrm>
            <a:off x="6264446" y="1905000"/>
            <a:ext cx="4419599" cy="4114800"/>
          </a:xfrm>
          <a:prstGeom prst="rect">
            <a:avLst/>
          </a:prstGeom>
        </p:spPr>
        <p:txBody>
          <a:bodyPr vert="horz" lIns="91440" tIns="45720" rIns="91440" bIns="45720" rtlCol="0">
            <a:no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endParaRPr lang="en-US" sz="1700" dirty="0"/>
          </a:p>
        </p:txBody>
      </p:sp>
      <p:pic>
        <p:nvPicPr>
          <p:cNvPr id="6" name="Picture 5">
            <a:extLst>
              <a:ext uri="{FF2B5EF4-FFF2-40B4-BE49-F238E27FC236}">
                <a16:creationId xmlns:a16="http://schemas.microsoft.com/office/drawing/2014/main" id="{08D5C4C6-70E4-4590-9C16-2ABDDF49DF06}"/>
              </a:ext>
            </a:extLst>
          </p:cNvPr>
          <p:cNvPicPr>
            <a:picLocks noChangeAspect="1"/>
          </p:cNvPicPr>
          <p:nvPr/>
        </p:nvPicPr>
        <p:blipFill>
          <a:blip r:embed="rId2"/>
          <a:stretch>
            <a:fillRect/>
          </a:stretch>
        </p:blipFill>
        <p:spPr>
          <a:xfrm>
            <a:off x="676235" y="1887279"/>
            <a:ext cx="5124374" cy="3276600"/>
          </a:xfrm>
          <a:prstGeom prst="rect">
            <a:avLst/>
          </a:prstGeom>
        </p:spPr>
      </p:pic>
      <p:pic>
        <p:nvPicPr>
          <p:cNvPr id="8" name="Picture 7">
            <a:extLst>
              <a:ext uri="{FF2B5EF4-FFF2-40B4-BE49-F238E27FC236}">
                <a16:creationId xmlns:a16="http://schemas.microsoft.com/office/drawing/2014/main" id="{CCF92A59-B956-4B37-A038-75C9CAAFFA51}"/>
              </a:ext>
            </a:extLst>
          </p:cNvPr>
          <p:cNvPicPr>
            <a:picLocks noChangeAspect="1"/>
          </p:cNvPicPr>
          <p:nvPr/>
        </p:nvPicPr>
        <p:blipFill>
          <a:blip r:embed="rId3"/>
          <a:stretch>
            <a:fillRect/>
          </a:stretch>
        </p:blipFill>
        <p:spPr>
          <a:xfrm>
            <a:off x="2376143" y="3899646"/>
            <a:ext cx="3823098" cy="2528466"/>
          </a:xfrm>
          <a:prstGeom prst="rect">
            <a:avLst/>
          </a:prstGeom>
        </p:spPr>
      </p:pic>
      <p:sp>
        <p:nvSpPr>
          <p:cNvPr id="7" name="Content Placeholder 3">
            <a:extLst>
              <a:ext uri="{FF2B5EF4-FFF2-40B4-BE49-F238E27FC236}">
                <a16:creationId xmlns:a16="http://schemas.microsoft.com/office/drawing/2014/main" id="{7046E48E-E81B-4F64-8222-8EEDA1EB9111}"/>
              </a:ext>
            </a:extLst>
          </p:cNvPr>
          <p:cNvSpPr>
            <a:spLocks noGrp="1"/>
          </p:cNvSpPr>
          <p:nvPr>
            <p:ph sz="half" idx="2"/>
          </p:nvPr>
        </p:nvSpPr>
        <p:spPr>
          <a:xfrm>
            <a:off x="6399212" y="1905001"/>
            <a:ext cx="4571999" cy="4114800"/>
          </a:xfrm>
        </p:spPr>
        <p:txBody>
          <a:bodyPr>
            <a:noAutofit/>
          </a:bodyPr>
          <a:lstStyle/>
          <a:p>
            <a:r>
              <a:rPr lang="en-US" sz="2000" b="1" dirty="0"/>
              <a:t>Ticket Dashboard</a:t>
            </a:r>
            <a:r>
              <a:rPr lang="en-US" sz="2000" dirty="0"/>
              <a:t> for instant analysis of all open tickets</a:t>
            </a:r>
          </a:p>
          <a:p>
            <a:r>
              <a:rPr lang="en-US" sz="2000" dirty="0"/>
              <a:t>Drill down reporting</a:t>
            </a:r>
          </a:p>
          <a:p>
            <a:r>
              <a:rPr lang="en-US" sz="2000" dirty="0"/>
              <a:t>Link through to ticket list page to evaluate ticket details</a:t>
            </a:r>
          </a:p>
          <a:p>
            <a:r>
              <a:rPr lang="en-US" sz="2000" dirty="0"/>
              <a:t>Graphs and charts for visual view of data</a:t>
            </a:r>
          </a:p>
          <a:p>
            <a:r>
              <a:rPr lang="en-US" sz="2000" dirty="0"/>
              <a:t>Report on all lookup and multiselect fields</a:t>
            </a:r>
          </a:p>
        </p:txBody>
      </p:sp>
    </p:spTree>
    <p:extLst>
      <p:ext uri="{BB962C8B-B14F-4D97-AF65-F5344CB8AC3E}">
        <p14:creationId xmlns:p14="http://schemas.microsoft.com/office/powerpoint/2010/main" val="3161809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Contact</a:t>
            </a:r>
            <a:r>
              <a:rPr lang="en-US" dirty="0"/>
              <a:t> Management</a:t>
            </a:r>
          </a:p>
        </p:txBody>
      </p:sp>
      <p:sp>
        <p:nvSpPr>
          <p:cNvPr id="3" name="Content Placeholder 2"/>
          <p:cNvSpPr>
            <a:spLocks noGrp="1"/>
          </p:cNvSpPr>
          <p:nvPr>
            <p:ph sz="half" idx="1"/>
          </p:nvPr>
        </p:nvSpPr>
        <p:spPr>
          <a:xfrm>
            <a:off x="1504781" y="1905000"/>
            <a:ext cx="4419599" cy="4267199"/>
          </a:xfrm>
        </p:spPr>
        <p:txBody>
          <a:bodyPr>
            <a:noAutofit/>
          </a:bodyPr>
          <a:lstStyle/>
          <a:p>
            <a:r>
              <a:rPr lang="en-US" sz="1700" dirty="0"/>
              <a:t>Separate </a:t>
            </a:r>
            <a:r>
              <a:rPr lang="en-US" sz="1700" b="1" dirty="0"/>
              <a:t>Ticket Workflows</a:t>
            </a:r>
            <a:r>
              <a:rPr lang="en-US" sz="1700" dirty="0"/>
              <a:t> for each ticket project</a:t>
            </a:r>
          </a:p>
          <a:p>
            <a:r>
              <a:rPr lang="en-US" sz="1700" dirty="0"/>
              <a:t>Workflow actions that are triggered by ticketing events, including;  ticket create, ticket edit, ticket create/edit, ticket comment – as well as manually triggered workflows.</a:t>
            </a:r>
          </a:p>
          <a:p>
            <a:r>
              <a:rPr lang="en-US" sz="1700" dirty="0"/>
              <a:t>Create as many ticket conditions as you want to when the workflow will be executed.</a:t>
            </a:r>
          </a:p>
          <a:p>
            <a:r>
              <a:rPr lang="en-US" sz="1700" dirty="0"/>
              <a:t>Create as many actions as you want for updating tickets.</a:t>
            </a:r>
          </a:p>
          <a:p>
            <a:r>
              <a:rPr lang="en-US" sz="1700" dirty="0"/>
              <a:t>Generate optional emails when ticket workflow is triggered.</a:t>
            </a:r>
          </a:p>
        </p:txBody>
      </p:sp>
      <p:sp>
        <p:nvSpPr>
          <p:cNvPr id="11" name="Content Placeholder 2">
            <a:extLst>
              <a:ext uri="{FF2B5EF4-FFF2-40B4-BE49-F238E27FC236}">
                <a16:creationId xmlns:a16="http://schemas.microsoft.com/office/drawing/2014/main" id="{AB8F9A6D-1986-486A-9093-42010AAA2AF8}"/>
              </a:ext>
            </a:extLst>
          </p:cNvPr>
          <p:cNvSpPr txBox="1">
            <a:spLocks/>
          </p:cNvSpPr>
          <p:nvPr/>
        </p:nvSpPr>
        <p:spPr>
          <a:xfrm>
            <a:off x="6264446" y="1905000"/>
            <a:ext cx="4419599" cy="4114800"/>
          </a:xfrm>
          <a:prstGeom prst="rect">
            <a:avLst/>
          </a:prstGeom>
        </p:spPr>
        <p:txBody>
          <a:bodyPr vert="horz" lIns="91440" tIns="45720" rIns="91440" bIns="45720" rtlCol="0">
            <a:no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endParaRPr lang="en-US" sz="1700" dirty="0"/>
          </a:p>
        </p:txBody>
      </p:sp>
      <p:pic>
        <p:nvPicPr>
          <p:cNvPr id="4" name="Picture 3">
            <a:extLst>
              <a:ext uri="{FF2B5EF4-FFF2-40B4-BE49-F238E27FC236}">
                <a16:creationId xmlns:a16="http://schemas.microsoft.com/office/drawing/2014/main" id="{AF6EA157-DB66-42E8-9448-979FAE2BE61C}"/>
              </a:ext>
            </a:extLst>
          </p:cNvPr>
          <p:cNvPicPr>
            <a:picLocks noChangeAspect="1"/>
          </p:cNvPicPr>
          <p:nvPr/>
        </p:nvPicPr>
        <p:blipFill>
          <a:blip r:embed="rId2"/>
          <a:stretch>
            <a:fillRect/>
          </a:stretch>
        </p:blipFill>
        <p:spPr>
          <a:xfrm>
            <a:off x="6842124" y="1858926"/>
            <a:ext cx="4181987" cy="4876800"/>
          </a:xfrm>
          <a:prstGeom prst="rect">
            <a:avLst/>
          </a:prstGeom>
        </p:spPr>
      </p:pic>
    </p:spTree>
    <p:extLst>
      <p:ext uri="{BB962C8B-B14F-4D97-AF65-F5344CB8AC3E}">
        <p14:creationId xmlns:p14="http://schemas.microsoft.com/office/powerpoint/2010/main" val="306805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0044" y="685800"/>
            <a:ext cx="9144001" cy="1066800"/>
          </a:xfrm>
        </p:spPr>
        <p:txBody>
          <a:bodyPr/>
          <a:lstStyle/>
          <a:p>
            <a:r>
              <a:rPr lang="en-US" dirty="0"/>
              <a:t>K-Fuze CMS </a:t>
            </a:r>
            <a:r>
              <a:rPr lang="en-US" dirty="0">
                <a:solidFill>
                  <a:srgbClr val="FFFF00"/>
                </a:solidFill>
              </a:rPr>
              <a:t>Contact</a:t>
            </a:r>
            <a:r>
              <a:rPr lang="en-US" dirty="0"/>
              <a:t> Management</a:t>
            </a:r>
          </a:p>
        </p:txBody>
      </p:sp>
      <p:sp>
        <p:nvSpPr>
          <p:cNvPr id="11" name="Content Placeholder 2">
            <a:extLst>
              <a:ext uri="{FF2B5EF4-FFF2-40B4-BE49-F238E27FC236}">
                <a16:creationId xmlns:a16="http://schemas.microsoft.com/office/drawing/2014/main" id="{AB8F9A6D-1986-486A-9093-42010AAA2AF8}"/>
              </a:ext>
            </a:extLst>
          </p:cNvPr>
          <p:cNvSpPr txBox="1">
            <a:spLocks/>
          </p:cNvSpPr>
          <p:nvPr/>
        </p:nvSpPr>
        <p:spPr>
          <a:xfrm>
            <a:off x="6264446" y="1905000"/>
            <a:ext cx="4419599" cy="4114800"/>
          </a:xfrm>
          <a:prstGeom prst="rect">
            <a:avLst/>
          </a:prstGeom>
        </p:spPr>
        <p:txBody>
          <a:bodyPr vert="horz" lIns="91440" tIns="45720" rIns="91440" bIns="45720" rtlCol="0">
            <a:no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endParaRPr lang="en-US" sz="1700" dirty="0"/>
          </a:p>
        </p:txBody>
      </p:sp>
      <p:pic>
        <p:nvPicPr>
          <p:cNvPr id="5" name="Picture 4">
            <a:extLst>
              <a:ext uri="{FF2B5EF4-FFF2-40B4-BE49-F238E27FC236}">
                <a16:creationId xmlns:a16="http://schemas.microsoft.com/office/drawing/2014/main" id="{8639A761-0379-4C82-9DCC-F57C9F3B949B}"/>
              </a:ext>
            </a:extLst>
          </p:cNvPr>
          <p:cNvPicPr>
            <a:picLocks noChangeAspect="1"/>
          </p:cNvPicPr>
          <p:nvPr/>
        </p:nvPicPr>
        <p:blipFill>
          <a:blip r:embed="rId2"/>
          <a:stretch>
            <a:fillRect/>
          </a:stretch>
        </p:blipFill>
        <p:spPr>
          <a:xfrm>
            <a:off x="684212" y="2438400"/>
            <a:ext cx="4979648" cy="2819400"/>
          </a:xfrm>
          <a:prstGeom prst="rect">
            <a:avLst/>
          </a:prstGeom>
        </p:spPr>
      </p:pic>
      <p:sp>
        <p:nvSpPr>
          <p:cNvPr id="7" name="Content Placeholder 3">
            <a:extLst>
              <a:ext uri="{FF2B5EF4-FFF2-40B4-BE49-F238E27FC236}">
                <a16:creationId xmlns:a16="http://schemas.microsoft.com/office/drawing/2014/main" id="{A55DBFD0-EDF3-4D2A-9403-8005CA907786}"/>
              </a:ext>
            </a:extLst>
          </p:cNvPr>
          <p:cNvSpPr>
            <a:spLocks noGrp="1"/>
          </p:cNvSpPr>
          <p:nvPr>
            <p:ph sz="half" idx="2"/>
          </p:nvPr>
        </p:nvSpPr>
        <p:spPr>
          <a:xfrm>
            <a:off x="6399212" y="2133600"/>
            <a:ext cx="4571999" cy="4114800"/>
          </a:xfrm>
        </p:spPr>
        <p:txBody>
          <a:bodyPr>
            <a:noAutofit/>
          </a:bodyPr>
          <a:lstStyle/>
          <a:p>
            <a:r>
              <a:rPr lang="en-US" sz="1600" dirty="0"/>
              <a:t>Bulk </a:t>
            </a:r>
            <a:r>
              <a:rPr lang="en-US" sz="1600" b="1" dirty="0"/>
              <a:t>Ticket </a:t>
            </a:r>
            <a:r>
              <a:rPr lang="en-US" sz="1600" dirty="0"/>
              <a:t>I</a:t>
            </a:r>
            <a:r>
              <a:rPr lang="en-US" sz="1600" b="1" dirty="0"/>
              <a:t>mporting</a:t>
            </a:r>
            <a:r>
              <a:rPr lang="en-US" sz="1600" dirty="0"/>
              <a:t> functionality</a:t>
            </a:r>
          </a:p>
          <a:p>
            <a:r>
              <a:rPr lang="en-US" sz="1600" dirty="0"/>
              <a:t>Workflow actions that are triggered by ticketing events, including;  ticket create, ticket edit, ticket create/edit, ticket comment – as well as manually triggered workflows.</a:t>
            </a:r>
          </a:p>
          <a:p>
            <a:r>
              <a:rPr lang="en-US" sz="1600" dirty="0"/>
              <a:t>Create as many ticket conditions as you want to when the workflow will be executed.</a:t>
            </a:r>
          </a:p>
          <a:p>
            <a:r>
              <a:rPr lang="en-US" sz="1600" dirty="0"/>
              <a:t>Create as many actions as you want for updating tickets.</a:t>
            </a:r>
          </a:p>
          <a:p>
            <a:r>
              <a:rPr lang="en-US" sz="1600" dirty="0"/>
              <a:t>Generate optional emails when ticket workflow is triggered.</a:t>
            </a:r>
          </a:p>
          <a:p>
            <a:pPr marL="0" indent="0">
              <a:buNone/>
            </a:pPr>
            <a:endParaRPr lang="en-US" sz="1600" dirty="0"/>
          </a:p>
        </p:txBody>
      </p:sp>
    </p:spTree>
    <p:extLst>
      <p:ext uri="{BB962C8B-B14F-4D97-AF65-F5344CB8AC3E}">
        <p14:creationId xmlns:p14="http://schemas.microsoft.com/office/powerpoint/2010/main" val="174053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Content</a:t>
            </a:r>
            <a:r>
              <a:rPr lang="en-US" dirty="0"/>
              <a:t> Management</a:t>
            </a:r>
          </a:p>
        </p:txBody>
      </p:sp>
      <p:sp>
        <p:nvSpPr>
          <p:cNvPr id="3" name="Content Placeholder 2"/>
          <p:cNvSpPr>
            <a:spLocks noGrp="1"/>
          </p:cNvSpPr>
          <p:nvPr>
            <p:ph sz="half" idx="1"/>
          </p:nvPr>
        </p:nvSpPr>
        <p:spPr/>
        <p:txBody>
          <a:bodyPr>
            <a:noAutofit/>
          </a:bodyPr>
          <a:lstStyle/>
          <a:p>
            <a:r>
              <a:rPr lang="en-US" sz="1700" dirty="0"/>
              <a:t>Multiple content formats</a:t>
            </a:r>
          </a:p>
          <a:p>
            <a:r>
              <a:rPr lang="en-US" sz="1700" dirty="0"/>
              <a:t>HTML based content authoring</a:t>
            </a:r>
          </a:p>
          <a:p>
            <a:r>
              <a:rPr lang="en-US" sz="1700" dirty="0"/>
              <a:t>Attach files as content items</a:t>
            </a:r>
          </a:p>
          <a:p>
            <a:r>
              <a:rPr lang="en-US" sz="1700" dirty="0"/>
              <a:t>Link to other web site pages</a:t>
            </a:r>
          </a:p>
          <a:p>
            <a:r>
              <a:rPr lang="en-US" sz="1700" dirty="0"/>
              <a:t>News and events broadcasting</a:t>
            </a:r>
          </a:p>
          <a:p>
            <a:r>
              <a:rPr lang="en-US" sz="1700" dirty="0"/>
              <a:t>Limit content based on users role</a:t>
            </a:r>
          </a:p>
          <a:p>
            <a:r>
              <a:rPr lang="en-US" sz="1700" dirty="0"/>
              <a:t>Full-text searching of content</a:t>
            </a:r>
          </a:p>
          <a:p>
            <a:r>
              <a:rPr lang="en-US" sz="1700" dirty="0"/>
              <a:t>Advanced filtering of search results</a:t>
            </a:r>
          </a:p>
          <a:p>
            <a:r>
              <a:rPr lang="en-US" sz="1700" dirty="0"/>
              <a:t>Optional content rating and commenting</a:t>
            </a:r>
          </a:p>
          <a:p>
            <a:r>
              <a:rPr lang="en-US" sz="1700" dirty="0"/>
              <a:t>Threaded commenting for content</a:t>
            </a:r>
          </a:p>
        </p:txBody>
      </p:sp>
      <p:sp>
        <p:nvSpPr>
          <p:cNvPr id="4" name="Content Placeholder 3"/>
          <p:cNvSpPr>
            <a:spLocks noGrp="1"/>
          </p:cNvSpPr>
          <p:nvPr>
            <p:ph sz="half" idx="2"/>
          </p:nvPr>
        </p:nvSpPr>
        <p:spPr/>
        <p:txBody>
          <a:bodyPr>
            <a:noAutofit/>
          </a:bodyPr>
          <a:lstStyle/>
          <a:p>
            <a:r>
              <a:rPr lang="en-US" sz="1700" dirty="0"/>
              <a:t>Follow content you are interested in</a:t>
            </a:r>
          </a:p>
          <a:p>
            <a:r>
              <a:rPr lang="en-US" sz="1700" dirty="0"/>
              <a:t>Glossary of terms support</a:t>
            </a:r>
          </a:p>
          <a:p>
            <a:r>
              <a:rPr lang="en-US" sz="1700" dirty="0"/>
              <a:t>Content duplication</a:t>
            </a:r>
          </a:p>
          <a:p>
            <a:r>
              <a:rPr lang="en-US" sz="1700" dirty="0"/>
              <a:t>Content categorization &amp; keyword metadata</a:t>
            </a:r>
          </a:p>
          <a:p>
            <a:r>
              <a:rPr lang="en-US" sz="1700" dirty="0"/>
              <a:t>Content list with filtering, views, reporting</a:t>
            </a:r>
          </a:p>
          <a:p>
            <a:r>
              <a:rPr lang="en-US" sz="1700" dirty="0"/>
              <a:t>Full content history with roll backs</a:t>
            </a:r>
          </a:p>
          <a:p>
            <a:r>
              <a:rPr lang="en-US" sz="1700" dirty="0"/>
              <a:t>Content view and edit history</a:t>
            </a:r>
          </a:p>
          <a:p>
            <a:r>
              <a:rPr lang="en-US" sz="1700" dirty="0"/>
              <a:t>Content dashboard for reporting</a:t>
            </a:r>
          </a:p>
          <a:p>
            <a:r>
              <a:rPr lang="en-US" sz="1700" dirty="0"/>
              <a:t>Email notifications for events</a:t>
            </a:r>
          </a:p>
          <a:p>
            <a:r>
              <a:rPr lang="en-US" sz="1700" dirty="0"/>
              <a:t>Multilingual support</a:t>
            </a:r>
          </a:p>
        </p:txBody>
      </p:sp>
    </p:spTree>
    <p:extLst>
      <p:ext uri="{BB962C8B-B14F-4D97-AF65-F5344CB8AC3E}">
        <p14:creationId xmlns:p14="http://schemas.microsoft.com/office/powerpoint/2010/main" val="223650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About </a:t>
            </a:r>
            <a:r>
              <a:rPr lang="en-US" dirty="0">
                <a:solidFill>
                  <a:srgbClr val="FFFF00"/>
                </a:solidFill>
              </a:rPr>
              <a:t>Ridgehead Software</a:t>
            </a:r>
          </a:p>
        </p:txBody>
      </p:sp>
      <p:sp>
        <p:nvSpPr>
          <p:cNvPr id="14" name="Content Placeholder 13"/>
          <p:cNvSpPr>
            <a:spLocks noGrp="1"/>
          </p:cNvSpPr>
          <p:nvPr>
            <p:ph idx="1"/>
          </p:nvPr>
        </p:nvSpPr>
        <p:spPr>
          <a:xfrm>
            <a:off x="1522413" y="1904999"/>
            <a:ext cx="9134391" cy="4267201"/>
          </a:xfrm>
        </p:spPr>
        <p:txBody>
          <a:bodyPr>
            <a:normAutofit/>
          </a:bodyPr>
          <a:lstStyle/>
          <a:p>
            <a:pPr marL="0" indent="0">
              <a:buNone/>
            </a:pPr>
            <a:r>
              <a:rPr lang="en-US" dirty="0"/>
              <a:t>Ridgehead Software is a US based software development company with on and off-shore resources providing our clients with a balance of top-flight customer services and competitive off-shore development pricing.</a:t>
            </a:r>
          </a:p>
          <a:p>
            <a:pPr marL="0" indent="0">
              <a:buNone/>
            </a:pPr>
            <a:r>
              <a:rPr lang="en-US" dirty="0"/>
              <a:t>In addition to custom software development, Ridgehead developed the </a:t>
            </a:r>
            <a:r>
              <a:rPr lang="en-US" dirty="0">
                <a:solidFill>
                  <a:srgbClr val="FFFF00"/>
                </a:solidFill>
              </a:rPr>
              <a:t>K-Fuze CMS solution </a:t>
            </a:r>
            <a:r>
              <a:rPr lang="en-US" dirty="0"/>
              <a:t>for companies looking to provide a full service customer care solution for their users.</a:t>
            </a:r>
          </a:p>
          <a:p>
            <a:pPr marL="0" indent="0">
              <a:buNone/>
            </a:pPr>
            <a:r>
              <a:rPr lang="en-US" dirty="0"/>
              <a:t>Ridgehead also does mobile, web portal, and application custom development.</a:t>
            </a:r>
          </a:p>
        </p:txBody>
      </p:sp>
    </p:spTree>
    <p:extLst>
      <p:ext uri="{BB962C8B-B14F-4D97-AF65-F5344CB8AC3E}">
        <p14:creationId xmlns:p14="http://schemas.microsoft.com/office/powerpoint/2010/main" val="2139132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Content</a:t>
            </a:r>
            <a:r>
              <a:rPr lang="en-US" dirty="0"/>
              <a:t> Management</a:t>
            </a:r>
          </a:p>
        </p:txBody>
      </p:sp>
      <p:pic>
        <p:nvPicPr>
          <p:cNvPr id="9" name="Picture 8">
            <a:extLst>
              <a:ext uri="{FF2B5EF4-FFF2-40B4-BE49-F238E27FC236}">
                <a16:creationId xmlns:a16="http://schemas.microsoft.com/office/drawing/2014/main" id="{C283C50B-FE6B-463B-B222-763784EEE262}"/>
              </a:ext>
            </a:extLst>
          </p:cNvPr>
          <p:cNvPicPr>
            <a:picLocks noChangeAspect="1"/>
          </p:cNvPicPr>
          <p:nvPr/>
        </p:nvPicPr>
        <p:blipFill>
          <a:blip r:embed="rId2"/>
          <a:stretch>
            <a:fillRect/>
          </a:stretch>
        </p:blipFill>
        <p:spPr>
          <a:xfrm>
            <a:off x="394457" y="1867071"/>
            <a:ext cx="5699955" cy="3123857"/>
          </a:xfrm>
          <a:prstGeom prst="rect">
            <a:avLst/>
          </a:prstGeom>
        </p:spPr>
      </p:pic>
      <p:pic>
        <p:nvPicPr>
          <p:cNvPr id="10" name="Picture 9">
            <a:extLst>
              <a:ext uri="{FF2B5EF4-FFF2-40B4-BE49-F238E27FC236}">
                <a16:creationId xmlns:a16="http://schemas.microsoft.com/office/drawing/2014/main" id="{AFE034BD-DFA4-48A3-8D58-23800D84BE01}"/>
              </a:ext>
            </a:extLst>
          </p:cNvPr>
          <p:cNvPicPr>
            <a:picLocks noChangeAspect="1"/>
          </p:cNvPicPr>
          <p:nvPr/>
        </p:nvPicPr>
        <p:blipFill>
          <a:blip r:embed="rId3"/>
          <a:stretch>
            <a:fillRect/>
          </a:stretch>
        </p:blipFill>
        <p:spPr>
          <a:xfrm>
            <a:off x="4113212" y="3124200"/>
            <a:ext cx="3842952" cy="3183651"/>
          </a:xfrm>
          <a:prstGeom prst="rect">
            <a:avLst/>
          </a:prstGeom>
        </p:spPr>
      </p:pic>
      <p:pic>
        <p:nvPicPr>
          <p:cNvPr id="11" name="Picture 10">
            <a:extLst>
              <a:ext uri="{FF2B5EF4-FFF2-40B4-BE49-F238E27FC236}">
                <a16:creationId xmlns:a16="http://schemas.microsoft.com/office/drawing/2014/main" id="{F3B421FE-CFD0-440B-B5FF-F44C0C2E39F8}"/>
              </a:ext>
            </a:extLst>
          </p:cNvPr>
          <p:cNvPicPr>
            <a:picLocks noChangeAspect="1"/>
          </p:cNvPicPr>
          <p:nvPr/>
        </p:nvPicPr>
        <p:blipFill>
          <a:blip r:embed="rId4"/>
          <a:stretch>
            <a:fillRect/>
          </a:stretch>
        </p:blipFill>
        <p:spPr>
          <a:xfrm>
            <a:off x="7280312" y="1833401"/>
            <a:ext cx="4217213" cy="3847771"/>
          </a:xfrm>
          <a:prstGeom prst="rect">
            <a:avLst/>
          </a:prstGeom>
        </p:spPr>
      </p:pic>
      <p:sp>
        <p:nvSpPr>
          <p:cNvPr id="12" name="TextBox 11">
            <a:extLst>
              <a:ext uri="{FF2B5EF4-FFF2-40B4-BE49-F238E27FC236}">
                <a16:creationId xmlns:a16="http://schemas.microsoft.com/office/drawing/2014/main" id="{D8E9A8AA-FC2B-4E39-A39E-B9B1E11D81F4}"/>
              </a:ext>
            </a:extLst>
          </p:cNvPr>
          <p:cNvSpPr txBox="1"/>
          <p:nvPr/>
        </p:nvSpPr>
        <p:spPr>
          <a:xfrm>
            <a:off x="394457" y="5257800"/>
            <a:ext cx="3109155" cy="923330"/>
          </a:xfrm>
          <a:prstGeom prst="rect">
            <a:avLst/>
          </a:prstGeom>
          <a:noFill/>
        </p:spPr>
        <p:txBody>
          <a:bodyPr wrap="square" rtlCol="0">
            <a:spAutoFit/>
          </a:bodyPr>
          <a:lstStyle/>
          <a:p>
            <a:r>
              <a:rPr lang="en-US" dirty="0"/>
              <a:t>Create rich content pages for  all purposes, including graphics, video’s, FAQ’s, etc.</a:t>
            </a:r>
          </a:p>
        </p:txBody>
      </p:sp>
    </p:spTree>
    <p:extLst>
      <p:ext uri="{BB962C8B-B14F-4D97-AF65-F5344CB8AC3E}">
        <p14:creationId xmlns:p14="http://schemas.microsoft.com/office/powerpoint/2010/main" val="3847506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Content</a:t>
            </a:r>
            <a:r>
              <a:rPr lang="en-US" dirty="0"/>
              <a:t> Management</a:t>
            </a:r>
          </a:p>
        </p:txBody>
      </p:sp>
      <p:pic>
        <p:nvPicPr>
          <p:cNvPr id="9" name="Picture 8">
            <a:extLst>
              <a:ext uri="{FF2B5EF4-FFF2-40B4-BE49-F238E27FC236}">
                <a16:creationId xmlns:a16="http://schemas.microsoft.com/office/drawing/2014/main" id="{D3020FC9-5022-4FFF-A3F3-9568216CDDBE}"/>
              </a:ext>
            </a:extLst>
          </p:cNvPr>
          <p:cNvPicPr>
            <a:picLocks noChangeAspect="1"/>
          </p:cNvPicPr>
          <p:nvPr/>
        </p:nvPicPr>
        <p:blipFill>
          <a:blip r:embed="rId2"/>
          <a:stretch>
            <a:fillRect/>
          </a:stretch>
        </p:blipFill>
        <p:spPr>
          <a:xfrm>
            <a:off x="836612" y="1966414"/>
            <a:ext cx="4214381" cy="3138987"/>
          </a:xfrm>
          <a:prstGeom prst="rect">
            <a:avLst/>
          </a:prstGeom>
        </p:spPr>
      </p:pic>
      <p:pic>
        <p:nvPicPr>
          <p:cNvPr id="10" name="Picture 9">
            <a:extLst>
              <a:ext uri="{FF2B5EF4-FFF2-40B4-BE49-F238E27FC236}">
                <a16:creationId xmlns:a16="http://schemas.microsoft.com/office/drawing/2014/main" id="{776B8B90-BCC6-462F-878C-CDE6AB99B18B}"/>
              </a:ext>
            </a:extLst>
          </p:cNvPr>
          <p:cNvPicPr>
            <a:picLocks noChangeAspect="1"/>
          </p:cNvPicPr>
          <p:nvPr/>
        </p:nvPicPr>
        <p:blipFill>
          <a:blip r:embed="rId3"/>
          <a:stretch>
            <a:fillRect/>
          </a:stretch>
        </p:blipFill>
        <p:spPr>
          <a:xfrm>
            <a:off x="3749098" y="3935544"/>
            <a:ext cx="4690628" cy="2644511"/>
          </a:xfrm>
          <a:prstGeom prst="rect">
            <a:avLst/>
          </a:prstGeom>
        </p:spPr>
      </p:pic>
      <p:pic>
        <p:nvPicPr>
          <p:cNvPr id="12" name="Picture 11">
            <a:extLst>
              <a:ext uri="{FF2B5EF4-FFF2-40B4-BE49-F238E27FC236}">
                <a16:creationId xmlns:a16="http://schemas.microsoft.com/office/drawing/2014/main" id="{827B79AD-283F-4C7F-942A-57FA2C5DAF75}"/>
              </a:ext>
            </a:extLst>
          </p:cNvPr>
          <p:cNvPicPr>
            <a:picLocks noChangeAspect="1"/>
          </p:cNvPicPr>
          <p:nvPr/>
        </p:nvPicPr>
        <p:blipFill>
          <a:blip r:embed="rId4"/>
          <a:stretch>
            <a:fillRect/>
          </a:stretch>
        </p:blipFill>
        <p:spPr>
          <a:xfrm>
            <a:off x="5561012" y="1752600"/>
            <a:ext cx="5360608" cy="2695362"/>
          </a:xfrm>
          <a:prstGeom prst="rect">
            <a:avLst/>
          </a:prstGeom>
        </p:spPr>
      </p:pic>
      <p:pic>
        <p:nvPicPr>
          <p:cNvPr id="11" name="Picture 10">
            <a:extLst>
              <a:ext uri="{FF2B5EF4-FFF2-40B4-BE49-F238E27FC236}">
                <a16:creationId xmlns:a16="http://schemas.microsoft.com/office/drawing/2014/main" id="{C389F02C-FE55-48AB-920E-AA24394551CA}"/>
              </a:ext>
            </a:extLst>
          </p:cNvPr>
          <p:cNvPicPr>
            <a:picLocks noChangeAspect="1"/>
          </p:cNvPicPr>
          <p:nvPr/>
        </p:nvPicPr>
        <p:blipFill>
          <a:blip r:embed="rId5"/>
          <a:stretch>
            <a:fillRect/>
          </a:stretch>
        </p:blipFill>
        <p:spPr>
          <a:xfrm>
            <a:off x="7313612" y="3200400"/>
            <a:ext cx="4259809" cy="2847685"/>
          </a:xfrm>
          <a:prstGeom prst="rect">
            <a:avLst/>
          </a:prstGeom>
        </p:spPr>
      </p:pic>
      <p:sp>
        <p:nvSpPr>
          <p:cNvPr id="13" name="TextBox 12">
            <a:extLst>
              <a:ext uri="{FF2B5EF4-FFF2-40B4-BE49-F238E27FC236}">
                <a16:creationId xmlns:a16="http://schemas.microsoft.com/office/drawing/2014/main" id="{D472203E-3EF1-44D2-AAF0-4AD5EF8ADA45}"/>
              </a:ext>
            </a:extLst>
          </p:cNvPr>
          <p:cNvSpPr txBox="1"/>
          <p:nvPr/>
        </p:nvSpPr>
        <p:spPr>
          <a:xfrm>
            <a:off x="394457" y="5257800"/>
            <a:ext cx="3109155" cy="646331"/>
          </a:xfrm>
          <a:prstGeom prst="rect">
            <a:avLst/>
          </a:prstGeom>
          <a:noFill/>
        </p:spPr>
        <p:txBody>
          <a:bodyPr wrap="square" rtlCol="0">
            <a:spAutoFit/>
          </a:bodyPr>
          <a:lstStyle/>
          <a:p>
            <a:r>
              <a:rPr lang="en-US" dirty="0"/>
              <a:t>Robust content editing functionality.</a:t>
            </a:r>
          </a:p>
        </p:txBody>
      </p:sp>
    </p:spTree>
    <p:extLst>
      <p:ext uri="{BB962C8B-B14F-4D97-AF65-F5344CB8AC3E}">
        <p14:creationId xmlns:p14="http://schemas.microsoft.com/office/powerpoint/2010/main" val="19377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Web</a:t>
            </a:r>
            <a:r>
              <a:rPr lang="en-US" dirty="0"/>
              <a:t> Management</a:t>
            </a:r>
          </a:p>
        </p:txBody>
      </p:sp>
      <p:sp>
        <p:nvSpPr>
          <p:cNvPr id="3" name="Content Placeholder 2"/>
          <p:cNvSpPr>
            <a:spLocks noGrp="1"/>
          </p:cNvSpPr>
          <p:nvPr>
            <p:ph sz="half" idx="1"/>
          </p:nvPr>
        </p:nvSpPr>
        <p:spPr/>
        <p:txBody>
          <a:bodyPr>
            <a:noAutofit/>
          </a:bodyPr>
          <a:lstStyle/>
          <a:p>
            <a:r>
              <a:rPr lang="en-US" sz="1700" dirty="0"/>
              <a:t>Develop entire support site in K-Fuze</a:t>
            </a:r>
          </a:p>
          <a:p>
            <a:r>
              <a:rPr lang="en-US" sz="1700" dirty="0"/>
              <a:t>Create all site web pages using CMS</a:t>
            </a:r>
          </a:p>
          <a:p>
            <a:r>
              <a:rPr lang="en-US" sz="1700" dirty="0"/>
              <a:t>SEO friendly naming conventions</a:t>
            </a:r>
          </a:p>
          <a:p>
            <a:r>
              <a:rPr lang="en-US" sz="1700" dirty="0"/>
              <a:t>Create menu and footer sitemap navigation</a:t>
            </a:r>
          </a:p>
          <a:p>
            <a:r>
              <a:rPr lang="en-US" sz="1700" dirty="0"/>
              <a:t>Rich-text editing of all web pages</a:t>
            </a:r>
          </a:p>
          <a:p>
            <a:r>
              <a:rPr lang="en-US" sz="1700" dirty="0"/>
              <a:t>Track usage information for page views</a:t>
            </a:r>
          </a:p>
          <a:p>
            <a:r>
              <a:rPr lang="en-US" sz="1700" dirty="0"/>
              <a:t>Google (or other) analytics support</a:t>
            </a:r>
          </a:p>
          <a:p>
            <a:r>
              <a:rPr lang="en-US" sz="1700" dirty="0"/>
              <a:t>Include favorite web analytics tools</a:t>
            </a:r>
          </a:p>
          <a:p>
            <a:r>
              <a:rPr lang="en-US" sz="1700" dirty="0"/>
              <a:t>Include social media links and sharing to pages</a:t>
            </a:r>
          </a:p>
          <a:p>
            <a:r>
              <a:rPr lang="en-US" sz="1700" dirty="0"/>
              <a:t>Custom footer support</a:t>
            </a:r>
          </a:p>
        </p:txBody>
      </p:sp>
      <p:sp>
        <p:nvSpPr>
          <p:cNvPr id="4" name="Content Placeholder 3"/>
          <p:cNvSpPr>
            <a:spLocks noGrp="1"/>
          </p:cNvSpPr>
          <p:nvPr>
            <p:ph sz="half" idx="2"/>
          </p:nvPr>
        </p:nvSpPr>
        <p:spPr/>
        <p:txBody>
          <a:bodyPr>
            <a:noAutofit/>
          </a:bodyPr>
          <a:lstStyle/>
          <a:p>
            <a:r>
              <a:rPr lang="en-US" sz="1700" dirty="0"/>
              <a:t>Multiple site themes along with horizontal and vertical site navigation</a:t>
            </a:r>
          </a:p>
          <a:p>
            <a:r>
              <a:rPr lang="en-US" sz="1700" dirty="0"/>
              <a:t>Limit page access by role</a:t>
            </a:r>
          </a:p>
          <a:p>
            <a:r>
              <a:rPr lang="en-US" sz="1700" dirty="0"/>
              <a:t>Manage user registration and authentication to site</a:t>
            </a:r>
          </a:p>
          <a:p>
            <a:r>
              <a:rPr lang="en-US" sz="1700" dirty="0"/>
              <a:t>Manage user permissions to what functionality users can perform on site</a:t>
            </a:r>
          </a:p>
          <a:p>
            <a:r>
              <a:rPr lang="en-US" sz="1700" dirty="0"/>
              <a:t>Change any-and-all labels on site.</a:t>
            </a:r>
          </a:p>
          <a:p>
            <a:r>
              <a:rPr lang="en-US" sz="1700" dirty="0"/>
              <a:t>Provide searching for pages and content (simple and advanced)</a:t>
            </a:r>
          </a:p>
          <a:p>
            <a:r>
              <a:rPr lang="en-US" sz="1700" dirty="0"/>
              <a:t>Embed 3</a:t>
            </a:r>
            <a:r>
              <a:rPr lang="en-US" sz="1700" baseline="30000" dirty="0"/>
              <a:t>rd</a:t>
            </a:r>
            <a:r>
              <a:rPr lang="en-US" sz="1700" dirty="0"/>
              <a:t> party functionality into site</a:t>
            </a:r>
          </a:p>
          <a:p>
            <a:r>
              <a:rPr lang="en-US" sz="1700" dirty="0"/>
              <a:t>Create a complete customer care site!</a:t>
            </a:r>
          </a:p>
        </p:txBody>
      </p:sp>
    </p:spTree>
    <p:extLst>
      <p:ext uri="{BB962C8B-B14F-4D97-AF65-F5344CB8AC3E}">
        <p14:creationId xmlns:p14="http://schemas.microsoft.com/office/powerpoint/2010/main" val="4125700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Web</a:t>
            </a:r>
            <a:r>
              <a:rPr lang="en-US" dirty="0"/>
              <a:t> Management</a:t>
            </a:r>
          </a:p>
        </p:txBody>
      </p:sp>
      <p:sp>
        <p:nvSpPr>
          <p:cNvPr id="3" name="Content Placeholder 2"/>
          <p:cNvSpPr>
            <a:spLocks noGrp="1"/>
          </p:cNvSpPr>
          <p:nvPr>
            <p:ph sz="half" idx="1"/>
          </p:nvPr>
        </p:nvSpPr>
        <p:spPr/>
        <p:txBody>
          <a:bodyPr>
            <a:noAutofit/>
          </a:bodyPr>
          <a:lstStyle/>
          <a:p>
            <a:r>
              <a:rPr lang="en-US" sz="1700" b="1" dirty="0"/>
              <a:t>Site Management</a:t>
            </a:r>
            <a:r>
              <a:rPr lang="en-US" sz="1700" dirty="0"/>
              <a:t> UI for complete administration.</a:t>
            </a:r>
          </a:p>
          <a:p>
            <a:r>
              <a:rPr lang="en-US" sz="1700" dirty="0"/>
              <a:t>Change theme and menu layout for site.</a:t>
            </a:r>
          </a:p>
          <a:p>
            <a:r>
              <a:rPr lang="en-US" sz="1700" dirty="0"/>
              <a:t>Set logo for site</a:t>
            </a:r>
          </a:p>
          <a:p>
            <a:r>
              <a:rPr lang="en-US" sz="1700" dirty="0"/>
              <a:t>Add custom scripts to be executed on pages.</a:t>
            </a:r>
          </a:p>
          <a:p>
            <a:r>
              <a:rPr lang="en-US" sz="1700" dirty="0"/>
              <a:t>Set encryption for site.</a:t>
            </a:r>
          </a:p>
          <a:p>
            <a:r>
              <a:rPr lang="en-US" sz="1700" dirty="0"/>
              <a:t>Configure authorization provider(s) for site.</a:t>
            </a:r>
          </a:p>
          <a:p>
            <a:r>
              <a:rPr lang="en-US" sz="1700" dirty="0"/>
              <a:t>Update site configurations.</a:t>
            </a:r>
          </a:p>
        </p:txBody>
      </p:sp>
      <p:pic>
        <p:nvPicPr>
          <p:cNvPr id="7" name="Picture 6">
            <a:extLst>
              <a:ext uri="{FF2B5EF4-FFF2-40B4-BE49-F238E27FC236}">
                <a16:creationId xmlns:a16="http://schemas.microsoft.com/office/drawing/2014/main" id="{48E7B0C4-E7EB-4F65-A9B9-0DAE20873BD1}"/>
              </a:ext>
            </a:extLst>
          </p:cNvPr>
          <p:cNvPicPr>
            <a:picLocks noChangeAspect="1"/>
          </p:cNvPicPr>
          <p:nvPr/>
        </p:nvPicPr>
        <p:blipFill>
          <a:blip r:embed="rId2"/>
          <a:stretch>
            <a:fillRect/>
          </a:stretch>
        </p:blipFill>
        <p:spPr>
          <a:xfrm>
            <a:off x="6234505" y="2057400"/>
            <a:ext cx="4993520" cy="3566800"/>
          </a:xfrm>
          <a:prstGeom prst="rect">
            <a:avLst/>
          </a:prstGeom>
        </p:spPr>
      </p:pic>
    </p:spTree>
    <p:extLst>
      <p:ext uri="{BB962C8B-B14F-4D97-AF65-F5344CB8AC3E}">
        <p14:creationId xmlns:p14="http://schemas.microsoft.com/office/powerpoint/2010/main" val="104489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3" y="762000"/>
            <a:ext cx="9144001" cy="1066800"/>
          </a:xfrm>
        </p:spPr>
        <p:txBody>
          <a:bodyPr/>
          <a:lstStyle/>
          <a:p>
            <a:r>
              <a:rPr lang="en-US" dirty="0"/>
              <a:t>K-Fuze CMS </a:t>
            </a:r>
            <a:r>
              <a:rPr lang="en-US" dirty="0">
                <a:solidFill>
                  <a:srgbClr val="FFFF00"/>
                </a:solidFill>
              </a:rPr>
              <a:t>Web</a:t>
            </a:r>
            <a:r>
              <a:rPr lang="en-US" dirty="0"/>
              <a:t> Management</a:t>
            </a:r>
          </a:p>
        </p:txBody>
      </p:sp>
      <p:sp>
        <p:nvSpPr>
          <p:cNvPr id="5" name="Content Placeholder 3">
            <a:extLst>
              <a:ext uri="{FF2B5EF4-FFF2-40B4-BE49-F238E27FC236}">
                <a16:creationId xmlns:a16="http://schemas.microsoft.com/office/drawing/2014/main" id="{8D86072F-05D8-454E-BE89-0ADE241FBBBB}"/>
              </a:ext>
            </a:extLst>
          </p:cNvPr>
          <p:cNvSpPr>
            <a:spLocks noGrp="1"/>
          </p:cNvSpPr>
          <p:nvPr>
            <p:ph sz="half" idx="2"/>
          </p:nvPr>
        </p:nvSpPr>
        <p:spPr>
          <a:xfrm>
            <a:off x="6229183" y="2590799"/>
            <a:ext cx="4419600" cy="3429001"/>
          </a:xfrm>
        </p:spPr>
        <p:txBody>
          <a:bodyPr>
            <a:noAutofit/>
          </a:bodyPr>
          <a:lstStyle/>
          <a:p>
            <a:r>
              <a:rPr lang="en-US" sz="1700" dirty="0"/>
              <a:t>Complete </a:t>
            </a:r>
            <a:r>
              <a:rPr lang="en-US" sz="1700" b="1" dirty="0"/>
              <a:t>Category Management </a:t>
            </a:r>
            <a:r>
              <a:rPr lang="en-US" sz="1700" dirty="0"/>
              <a:t> system.</a:t>
            </a:r>
          </a:p>
          <a:p>
            <a:r>
              <a:rPr lang="en-US" sz="1700" dirty="0"/>
              <a:t>Categories can be used as lookup fields for both ticketing and customers.</a:t>
            </a:r>
          </a:p>
          <a:p>
            <a:r>
              <a:rPr lang="en-US" sz="1700" dirty="0"/>
              <a:t>Create multi-level category structures.</a:t>
            </a:r>
          </a:p>
          <a:p>
            <a:r>
              <a:rPr lang="en-US" sz="1700" dirty="0"/>
              <a:t>Categories include name/value pairs.</a:t>
            </a:r>
          </a:p>
          <a:p>
            <a:endParaRPr lang="en-US" sz="1700" dirty="0"/>
          </a:p>
          <a:p>
            <a:endParaRPr lang="en-US" sz="1700" dirty="0"/>
          </a:p>
        </p:txBody>
      </p:sp>
      <p:pic>
        <p:nvPicPr>
          <p:cNvPr id="8" name="Picture 7">
            <a:extLst>
              <a:ext uri="{FF2B5EF4-FFF2-40B4-BE49-F238E27FC236}">
                <a16:creationId xmlns:a16="http://schemas.microsoft.com/office/drawing/2014/main" id="{B11FA184-EFB9-431D-B902-BF03939AF257}"/>
              </a:ext>
            </a:extLst>
          </p:cNvPr>
          <p:cNvPicPr>
            <a:picLocks noChangeAspect="1"/>
          </p:cNvPicPr>
          <p:nvPr/>
        </p:nvPicPr>
        <p:blipFill>
          <a:blip r:embed="rId2"/>
          <a:stretch>
            <a:fillRect/>
          </a:stretch>
        </p:blipFill>
        <p:spPr>
          <a:xfrm>
            <a:off x="684212" y="2438400"/>
            <a:ext cx="5171057" cy="3350603"/>
          </a:xfrm>
          <a:prstGeom prst="rect">
            <a:avLst/>
          </a:prstGeom>
        </p:spPr>
      </p:pic>
    </p:spTree>
    <p:extLst>
      <p:ext uri="{BB962C8B-B14F-4D97-AF65-F5344CB8AC3E}">
        <p14:creationId xmlns:p14="http://schemas.microsoft.com/office/powerpoint/2010/main" val="3490870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Web</a:t>
            </a:r>
            <a:r>
              <a:rPr lang="en-US" dirty="0"/>
              <a:t> Management</a:t>
            </a:r>
          </a:p>
        </p:txBody>
      </p:sp>
      <p:sp>
        <p:nvSpPr>
          <p:cNvPr id="3" name="Content Placeholder 2"/>
          <p:cNvSpPr>
            <a:spLocks noGrp="1"/>
          </p:cNvSpPr>
          <p:nvPr>
            <p:ph sz="half" idx="1"/>
          </p:nvPr>
        </p:nvSpPr>
        <p:spPr/>
        <p:txBody>
          <a:bodyPr>
            <a:noAutofit/>
          </a:bodyPr>
          <a:lstStyle/>
          <a:p>
            <a:r>
              <a:rPr lang="en-US" sz="1700" dirty="0"/>
              <a:t>Create </a:t>
            </a:r>
            <a:r>
              <a:rPr lang="en-US" sz="1700" b="1" dirty="0"/>
              <a:t>Menu Navigation</a:t>
            </a:r>
            <a:r>
              <a:rPr lang="en-US" sz="1700" dirty="0"/>
              <a:t> for site</a:t>
            </a:r>
          </a:p>
          <a:p>
            <a:r>
              <a:rPr lang="en-US" sz="1700" dirty="0"/>
              <a:t>Sitemap items are roles based to display specific  menus to specific users based on their roles.</a:t>
            </a:r>
          </a:p>
          <a:p>
            <a:r>
              <a:rPr lang="en-US" sz="1700" dirty="0"/>
              <a:t>Add custom icons for sitemap items.</a:t>
            </a:r>
          </a:p>
          <a:p>
            <a:r>
              <a:rPr lang="en-US" sz="1700" dirty="0"/>
              <a:t>Link content, and other, pages to menu items.</a:t>
            </a:r>
          </a:p>
          <a:p>
            <a:r>
              <a:rPr lang="en-US" sz="1700" dirty="0"/>
              <a:t>Create, edit, delete menu items on-the-fly. </a:t>
            </a:r>
          </a:p>
          <a:p>
            <a:r>
              <a:rPr lang="en-US" sz="1700" dirty="0"/>
              <a:t>Re-arrange menu items in an order.</a:t>
            </a:r>
          </a:p>
          <a:p>
            <a:r>
              <a:rPr lang="en-US" sz="1700" dirty="0"/>
              <a:t>Create multi-level men structures.</a:t>
            </a:r>
          </a:p>
          <a:p>
            <a:endParaRPr lang="en-US" sz="1700" dirty="0"/>
          </a:p>
        </p:txBody>
      </p:sp>
      <p:pic>
        <p:nvPicPr>
          <p:cNvPr id="7" name="Picture 6">
            <a:extLst>
              <a:ext uri="{FF2B5EF4-FFF2-40B4-BE49-F238E27FC236}">
                <a16:creationId xmlns:a16="http://schemas.microsoft.com/office/drawing/2014/main" id="{E02401E7-1285-417B-BE19-0B849702CB9F}"/>
              </a:ext>
            </a:extLst>
          </p:cNvPr>
          <p:cNvPicPr>
            <a:picLocks noChangeAspect="1"/>
          </p:cNvPicPr>
          <p:nvPr/>
        </p:nvPicPr>
        <p:blipFill>
          <a:blip r:embed="rId2"/>
          <a:stretch>
            <a:fillRect/>
          </a:stretch>
        </p:blipFill>
        <p:spPr>
          <a:xfrm>
            <a:off x="6551612" y="2041451"/>
            <a:ext cx="4666048" cy="3841899"/>
          </a:xfrm>
          <a:prstGeom prst="rect">
            <a:avLst/>
          </a:prstGeom>
        </p:spPr>
      </p:pic>
    </p:spTree>
    <p:extLst>
      <p:ext uri="{BB962C8B-B14F-4D97-AF65-F5344CB8AC3E}">
        <p14:creationId xmlns:p14="http://schemas.microsoft.com/office/powerpoint/2010/main" val="7557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Web</a:t>
            </a:r>
            <a:r>
              <a:rPr lang="en-US" dirty="0"/>
              <a:t> Management</a:t>
            </a:r>
          </a:p>
        </p:txBody>
      </p:sp>
      <p:pic>
        <p:nvPicPr>
          <p:cNvPr id="7" name="Picture 6">
            <a:extLst>
              <a:ext uri="{FF2B5EF4-FFF2-40B4-BE49-F238E27FC236}">
                <a16:creationId xmlns:a16="http://schemas.microsoft.com/office/drawing/2014/main" id="{7EBAC6BF-6F90-4CCA-A630-54B3806174BB}"/>
              </a:ext>
            </a:extLst>
          </p:cNvPr>
          <p:cNvPicPr>
            <a:picLocks noChangeAspect="1"/>
          </p:cNvPicPr>
          <p:nvPr/>
        </p:nvPicPr>
        <p:blipFill>
          <a:blip r:embed="rId2"/>
          <a:stretch>
            <a:fillRect/>
          </a:stretch>
        </p:blipFill>
        <p:spPr>
          <a:xfrm>
            <a:off x="227012" y="2395871"/>
            <a:ext cx="6311114" cy="2743200"/>
          </a:xfrm>
          <a:prstGeom prst="rect">
            <a:avLst/>
          </a:prstGeom>
        </p:spPr>
      </p:pic>
      <p:sp>
        <p:nvSpPr>
          <p:cNvPr id="8" name="Content Placeholder 3">
            <a:extLst>
              <a:ext uri="{FF2B5EF4-FFF2-40B4-BE49-F238E27FC236}">
                <a16:creationId xmlns:a16="http://schemas.microsoft.com/office/drawing/2014/main" id="{45B003E4-0154-4EAC-BE98-5D0607F69B26}"/>
              </a:ext>
            </a:extLst>
          </p:cNvPr>
          <p:cNvSpPr>
            <a:spLocks noGrp="1"/>
          </p:cNvSpPr>
          <p:nvPr>
            <p:ph sz="half" idx="2"/>
          </p:nvPr>
        </p:nvSpPr>
        <p:spPr>
          <a:xfrm>
            <a:off x="6704011" y="2395871"/>
            <a:ext cx="4800601" cy="3623930"/>
          </a:xfrm>
        </p:spPr>
        <p:txBody>
          <a:bodyPr>
            <a:noAutofit/>
          </a:bodyPr>
          <a:lstStyle/>
          <a:p>
            <a:r>
              <a:rPr lang="en-US" sz="1700" b="1" dirty="0"/>
              <a:t>Activity and Error</a:t>
            </a:r>
            <a:r>
              <a:rPr lang="en-US" sz="1700" dirty="0"/>
              <a:t> logging.</a:t>
            </a:r>
          </a:p>
          <a:p>
            <a:r>
              <a:rPr lang="en-US" sz="1700" dirty="0"/>
              <a:t>View system activity and error logs within the site.</a:t>
            </a:r>
          </a:p>
          <a:p>
            <a:r>
              <a:rPr lang="en-US" sz="1700" dirty="0"/>
              <a:t>Filter logs for specific entries.</a:t>
            </a:r>
          </a:p>
          <a:p>
            <a:r>
              <a:rPr lang="en-US" sz="1700" dirty="0"/>
              <a:t>Export logs.</a:t>
            </a:r>
          </a:p>
          <a:p>
            <a:r>
              <a:rPr lang="en-US" sz="1700" dirty="0"/>
              <a:t>Clearing of logs limited to system or site administrators.</a:t>
            </a:r>
          </a:p>
          <a:p>
            <a:endParaRPr lang="en-US" sz="1700" dirty="0"/>
          </a:p>
          <a:p>
            <a:endParaRPr lang="en-US" sz="1700" dirty="0"/>
          </a:p>
          <a:p>
            <a:endParaRPr lang="en-US" sz="1700" dirty="0"/>
          </a:p>
        </p:txBody>
      </p:sp>
    </p:spTree>
    <p:extLst>
      <p:ext uri="{BB962C8B-B14F-4D97-AF65-F5344CB8AC3E}">
        <p14:creationId xmlns:p14="http://schemas.microsoft.com/office/powerpoint/2010/main" val="1271617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Web</a:t>
            </a:r>
            <a:r>
              <a:rPr lang="en-US" dirty="0"/>
              <a:t> Management</a:t>
            </a:r>
          </a:p>
        </p:txBody>
      </p:sp>
      <p:sp>
        <p:nvSpPr>
          <p:cNvPr id="3" name="Content Placeholder 2"/>
          <p:cNvSpPr>
            <a:spLocks noGrp="1"/>
          </p:cNvSpPr>
          <p:nvPr>
            <p:ph sz="half" idx="1"/>
          </p:nvPr>
        </p:nvSpPr>
        <p:spPr/>
        <p:txBody>
          <a:bodyPr>
            <a:noAutofit/>
          </a:bodyPr>
          <a:lstStyle/>
          <a:p>
            <a:r>
              <a:rPr lang="en-US" sz="1700" dirty="0"/>
              <a:t>Complete </a:t>
            </a:r>
            <a:r>
              <a:rPr lang="en-US" sz="1700" b="1" dirty="0"/>
              <a:t>Resource</a:t>
            </a:r>
            <a:r>
              <a:rPr lang="en-US" sz="1700" dirty="0"/>
              <a:t> administration system.</a:t>
            </a:r>
          </a:p>
          <a:p>
            <a:r>
              <a:rPr lang="en-US" sz="1700" dirty="0"/>
              <a:t>Site resources include images, files, videos, CSS,&amp; JavaScript.</a:t>
            </a:r>
          </a:p>
          <a:p>
            <a:r>
              <a:rPr lang="en-US" sz="1700" dirty="0"/>
              <a:t>Share resources are cached for optimum performance.</a:t>
            </a:r>
          </a:p>
          <a:p>
            <a:r>
              <a:rPr lang="en-US" sz="1700" dirty="0"/>
              <a:t>Include resources in content pages.</a:t>
            </a:r>
          </a:p>
          <a:p>
            <a:r>
              <a:rPr lang="en-US" sz="1700" dirty="0"/>
              <a:t>Organize resources for easy management.</a:t>
            </a:r>
          </a:p>
          <a:p>
            <a:r>
              <a:rPr lang="en-US" sz="1700" dirty="0"/>
              <a:t>Create resources via content edit pages, or in resource management page.</a:t>
            </a:r>
          </a:p>
        </p:txBody>
      </p:sp>
      <p:pic>
        <p:nvPicPr>
          <p:cNvPr id="4" name="Picture 3">
            <a:extLst>
              <a:ext uri="{FF2B5EF4-FFF2-40B4-BE49-F238E27FC236}">
                <a16:creationId xmlns:a16="http://schemas.microsoft.com/office/drawing/2014/main" id="{7779AD12-E2F4-4B39-857C-BD63B7F7BCD5}"/>
              </a:ext>
            </a:extLst>
          </p:cNvPr>
          <p:cNvPicPr>
            <a:picLocks noChangeAspect="1"/>
          </p:cNvPicPr>
          <p:nvPr/>
        </p:nvPicPr>
        <p:blipFill>
          <a:blip r:embed="rId2"/>
          <a:stretch>
            <a:fillRect/>
          </a:stretch>
        </p:blipFill>
        <p:spPr>
          <a:xfrm>
            <a:off x="6191974" y="1905001"/>
            <a:ext cx="5134998" cy="4114800"/>
          </a:xfrm>
          <a:prstGeom prst="rect">
            <a:avLst/>
          </a:prstGeom>
        </p:spPr>
      </p:pic>
    </p:spTree>
    <p:extLst>
      <p:ext uri="{BB962C8B-B14F-4D97-AF65-F5344CB8AC3E}">
        <p14:creationId xmlns:p14="http://schemas.microsoft.com/office/powerpoint/2010/main" val="348149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Web Services API</a:t>
            </a:r>
            <a:r>
              <a:rPr lang="en-US" dirty="0"/>
              <a:t> Library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09655139"/>
              </p:ext>
            </p:extLst>
          </p:nvPr>
        </p:nvGraphicFramePr>
        <p:xfrm>
          <a:off x="1522413" y="1905000"/>
          <a:ext cx="9134475"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683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a:xfrm>
            <a:off x="1598612" y="1997015"/>
            <a:ext cx="4419600" cy="4114801"/>
          </a:xfrm>
        </p:spPr>
        <p:txBody>
          <a:bodyPr/>
          <a:lstStyle/>
          <a:p>
            <a:pPr marL="0" indent="0">
              <a:buNone/>
            </a:pPr>
            <a:r>
              <a:rPr lang="en-US" dirty="0"/>
              <a:t>Ridgehead Software Inc. is committed to partnering and working with companies who are intimately involved in the customer care process, who value the way they treat their customers, and who can drive requirements and assist with the evolution of the K-Fuze CMS solution.</a:t>
            </a:r>
          </a:p>
          <a:p>
            <a:endParaRPr lang="en-US" dirty="0"/>
          </a:p>
        </p:txBody>
      </p:sp>
      <p:sp useBgFill="1">
        <p:nvSpPr>
          <p:cNvPr id="6" name="Rounded Rectangle 5"/>
          <p:cNvSpPr/>
          <p:nvPr/>
        </p:nvSpPr>
        <p:spPr>
          <a:xfrm>
            <a:off x="6750048" y="1676400"/>
            <a:ext cx="3916366" cy="3733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2900"/>
            <a:r>
              <a:rPr lang="en-US" b="1" dirty="0"/>
              <a:t>Ridgehead Software, Inc</a:t>
            </a:r>
            <a:r>
              <a:rPr lang="en-US" dirty="0"/>
              <a:t>.</a:t>
            </a:r>
          </a:p>
          <a:p>
            <a:pPr indent="342900"/>
            <a:r>
              <a:rPr lang="en-US" dirty="0"/>
              <a:t>225 Union Blvd. </a:t>
            </a:r>
          </a:p>
          <a:p>
            <a:pPr indent="342900"/>
            <a:r>
              <a:rPr lang="en-US" dirty="0"/>
              <a:t>Suite 150</a:t>
            </a:r>
          </a:p>
          <a:p>
            <a:pPr indent="342900"/>
            <a:r>
              <a:rPr lang="en-US" dirty="0"/>
              <a:t>Lakewood CO 80228</a:t>
            </a:r>
          </a:p>
          <a:p>
            <a:pPr indent="342900"/>
            <a:r>
              <a:rPr lang="en-US" dirty="0"/>
              <a:t>United States of America</a:t>
            </a:r>
          </a:p>
          <a:p>
            <a:pPr indent="342900"/>
            <a:endParaRPr lang="en-US" dirty="0"/>
          </a:p>
          <a:p>
            <a:pPr indent="342900"/>
            <a:r>
              <a:rPr lang="en-US" dirty="0">
                <a:hlinkClick r:id="rId2"/>
              </a:rPr>
              <a:t>www.ridgehead.com</a:t>
            </a:r>
            <a:endParaRPr lang="en-US" dirty="0"/>
          </a:p>
          <a:p>
            <a:pPr indent="342900"/>
            <a:endParaRPr lang="en-US" dirty="0"/>
          </a:p>
          <a:p>
            <a:pPr marL="342900"/>
            <a:r>
              <a:rPr lang="nl-NL" dirty="0"/>
              <a:t>Kevin Smith</a:t>
            </a:r>
            <a:br>
              <a:rPr lang="nl-NL" dirty="0"/>
            </a:br>
            <a:r>
              <a:rPr lang="nl-NL" dirty="0">
                <a:hlinkClick r:id="rId3"/>
              </a:rPr>
              <a:t>kevin.smith@ridgehead.com</a:t>
            </a:r>
            <a:br>
              <a:rPr lang="nl-NL" dirty="0"/>
            </a:br>
            <a:r>
              <a:rPr lang="nl-NL" dirty="0"/>
              <a:t>+1 (720) 280-0067 m</a:t>
            </a:r>
            <a:endParaRPr lang="en-US" dirty="0"/>
          </a:p>
        </p:txBody>
      </p:sp>
    </p:spTree>
    <p:extLst>
      <p:ext uri="{BB962C8B-B14F-4D97-AF65-F5344CB8AC3E}">
        <p14:creationId xmlns:p14="http://schemas.microsoft.com/office/powerpoint/2010/main" val="2673447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K-Fuze CMS </a:t>
            </a:r>
            <a:r>
              <a:rPr lang="en-US" dirty="0">
                <a:solidFill>
                  <a:srgbClr val="FFFF00"/>
                </a:solidFill>
              </a:rPr>
              <a:t>Overview</a:t>
            </a:r>
          </a:p>
        </p:txBody>
      </p:sp>
      <p:sp>
        <p:nvSpPr>
          <p:cNvPr id="14" name="Content Placeholder 13"/>
          <p:cNvSpPr>
            <a:spLocks noGrp="1"/>
          </p:cNvSpPr>
          <p:nvPr>
            <p:ph idx="1"/>
          </p:nvPr>
        </p:nvSpPr>
        <p:spPr>
          <a:xfrm>
            <a:off x="1522413" y="1904999"/>
            <a:ext cx="9134391" cy="4267201"/>
          </a:xfrm>
        </p:spPr>
        <p:txBody>
          <a:bodyPr>
            <a:normAutofit/>
          </a:bodyPr>
          <a:lstStyle/>
          <a:p>
            <a:pPr marL="0" indent="0">
              <a:buNone/>
            </a:pPr>
            <a:r>
              <a:rPr lang="en-US" dirty="0"/>
              <a:t>K-Fuze CMS is a </a:t>
            </a:r>
            <a:r>
              <a:rPr lang="en-US" dirty="0">
                <a:solidFill>
                  <a:srgbClr val="FFFF00"/>
                </a:solidFill>
              </a:rPr>
              <a:t>Customer Management Solution (CMS)</a:t>
            </a:r>
            <a:r>
              <a:rPr lang="en-US" dirty="0">
                <a:solidFill>
                  <a:srgbClr val="00B050"/>
                </a:solidFill>
              </a:rPr>
              <a:t> </a:t>
            </a:r>
            <a:r>
              <a:rPr lang="en-US" dirty="0"/>
              <a:t>that includes the core building blocks for small-to-medium (SMB) organizations to manage all their customer care interactions, their customers, their content, and their entire customer care web portal - for internal, external, partner, and channel customers.</a:t>
            </a:r>
          </a:p>
          <a:p>
            <a:pPr marL="0" indent="0">
              <a:buNone/>
            </a:pPr>
            <a:r>
              <a:rPr lang="en-US" dirty="0"/>
              <a:t>Use K-</a:t>
            </a:r>
            <a:r>
              <a:rPr lang="en-US" dirty="0" err="1"/>
              <a:t>Fuze</a:t>
            </a:r>
            <a:r>
              <a:rPr lang="en-US" dirty="0"/>
              <a:t> CMS to create a complete customer care web site solution for an organization to facilitate a turn-key customer care and content management system.</a:t>
            </a:r>
          </a:p>
          <a:p>
            <a:pPr marL="0" indent="0">
              <a:buNone/>
            </a:pPr>
            <a:r>
              <a:rPr lang="en-US" dirty="0"/>
              <a:t>Easily customize K-</a:t>
            </a:r>
            <a:r>
              <a:rPr lang="en-US" dirty="0" err="1"/>
              <a:t>Fuze</a:t>
            </a:r>
            <a:r>
              <a:rPr lang="en-US" dirty="0"/>
              <a:t> to create a unique customer care web site, and extend it to integrate with 3</a:t>
            </a:r>
            <a:r>
              <a:rPr lang="en-US" baseline="30000" dirty="0"/>
              <a:t>rd</a:t>
            </a:r>
            <a:r>
              <a:rPr lang="en-US" dirty="0"/>
              <a:t> party systems for a complete custom solution.</a:t>
            </a:r>
          </a:p>
        </p:txBody>
      </p:sp>
    </p:spTree>
    <p:extLst>
      <p:ext uri="{BB962C8B-B14F-4D97-AF65-F5344CB8AC3E}">
        <p14:creationId xmlns:p14="http://schemas.microsoft.com/office/powerpoint/2010/main" val="279407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Core Functionality</a:t>
            </a:r>
          </a:p>
        </p:txBody>
      </p:sp>
      <p:graphicFrame>
        <p:nvGraphicFramePr>
          <p:cNvPr id="5" name="Diagram 4">
            <a:extLst>
              <a:ext uri="{FF2B5EF4-FFF2-40B4-BE49-F238E27FC236}">
                <a16:creationId xmlns:a16="http://schemas.microsoft.com/office/drawing/2014/main" id="{7D1D8AF5-4C18-4578-A7F8-781547286C23}"/>
              </a:ext>
            </a:extLst>
          </p:cNvPr>
          <p:cNvGraphicFramePr/>
          <p:nvPr>
            <p:extLst>
              <p:ext uri="{D42A27DB-BD31-4B8C-83A1-F6EECF244321}">
                <p14:modId xmlns:p14="http://schemas.microsoft.com/office/powerpoint/2010/main" val="1209968924"/>
              </p:ext>
            </p:extLst>
          </p:nvPr>
        </p:nvGraphicFramePr>
        <p:xfrm>
          <a:off x="2741612" y="195870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3279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3" y="685800"/>
            <a:ext cx="9144001" cy="1066800"/>
          </a:xfrm>
        </p:spPr>
        <p:txBody>
          <a:bodyPr/>
          <a:lstStyle/>
          <a:p>
            <a:r>
              <a:rPr lang="en-US" dirty="0"/>
              <a:t>K-Fuze CMS </a:t>
            </a:r>
            <a:r>
              <a:rPr lang="en-US" dirty="0">
                <a:solidFill>
                  <a:srgbClr val="FFFF00"/>
                </a:solidFill>
              </a:rPr>
              <a:t>Cloud/Enterprise Offerings</a:t>
            </a:r>
          </a:p>
        </p:txBody>
      </p:sp>
      <p:sp>
        <p:nvSpPr>
          <p:cNvPr id="4" name="Content Placeholder 2"/>
          <p:cNvSpPr txBox="1">
            <a:spLocks/>
          </p:cNvSpPr>
          <p:nvPr/>
        </p:nvSpPr>
        <p:spPr>
          <a:xfrm>
            <a:off x="6856412" y="1981200"/>
            <a:ext cx="4419600" cy="4114801"/>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pPr marL="0" indent="0">
              <a:buFont typeface="Arial" pitchFamily="34" charset="0"/>
              <a:buNone/>
            </a:pPr>
            <a:r>
              <a:rPr lang="en-US" dirty="0">
                <a:solidFill>
                  <a:srgbClr val="FFFF00"/>
                </a:solidFill>
              </a:rPr>
              <a:t>K-Fuze CMS Cloud</a:t>
            </a:r>
            <a:r>
              <a:rPr lang="en-US" dirty="0"/>
              <a:t> offering is hosted completely in the Microsoft Azure cloud using the best possible cloud based solutions and functionality.</a:t>
            </a:r>
          </a:p>
          <a:p>
            <a:r>
              <a:rPr lang="en-US" dirty="0"/>
              <a:t>Continuous builds and updates</a:t>
            </a:r>
          </a:p>
          <a:p>
            <a:r>
              <a:rPr lang="en-US" dirty="0"/>
              <a:t>Scalable load balancing setup</a:t>
            </a:r>
          </a:p>
          <a:p>
            <a:r>
              <a:rPr lang="en-US" dirty="0"/>
              <a:t>Highly secure to satisfy all customer environments</a:t>
            </a:r>
          </a:p>
        </p:txBody>
      </p:sp>
      <p:sp>
        <p:nvSpPr>
          <p:cNvPr id="6" name="Content Placeholder 2">
            <a:extLst>
              <a:ext uri="{FF2B5EF4-FFF2-40B4-BE49-F238E27FC236}">
                <a16:creationId xmlns:a16="http://schemas.microsoft.com/office/drawing/2014/main" id="{7732FA5C-2463-410B-84E6-567681564709}"/>
              </a:ext>
            </a:extLst>
          </p:cNvPr>
          <p:cNvSpPr txBox="1">
            <a:spLocks/>
          </p:cNvSpPr>
          <p:nvPr/>
        </p:nvSpPr>
        <p:spPr>
          <a:xfrm>
            <a:off x="1522413" y="1981200"/>
            <a:ext cx="4724400" cy="4114801"/>
          </a:xfrm>
          <a:prstGeom prst="rect">
            <a:avLst/>
          </a:prstGeom>
        </p:spPr>
        <p:txBody>
          <a:bodyPr vert="horz" lIns="91440" tIns="45720" rIns="91440" bIns="45720" rtlCol="0">
            <a:no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pPr marL="0" indent="0">
              <a:buFont typeface="Arial" pitchFamily="34" charset="0"/>
              <a:buNone/>
            </a:pPr>
            <a:r>
              <a:rPr lang="en-US" dirty="0">
                <a:solidFill>
                  <a:srgbClr val="FFFF00"/>
                </a:solidFill>
              </a:rPr>
              <a:t>K-Fuze CMS Enterprise</a:t>
            </a:r>
            <a:r>
              <a:rPr lang="en-US" dirty="0"/>
              <a:t> offering allows companies to install K-Fuze CMS on servers in their own data center.</a:t>
            </a:r>
          </a:p>
          <a:p>
            <a:r>
              <a:rPr lang="en-US" dirty="0"/>
              <a:t>Hosted in clients secure data center.</a:t>
            </a:r>
          </a:p>
          <a:p>
            <a:r>
              <a:rPr lang="en-US" dirty="0"/>
              <a:t>Database resides in clients complete control.</a:t>
            </a:r>
          </a:p>
          <a:p>
            <a:r>
              <a:rPr lang="en-US" dirty="0"/>
              <a:t>Company controls access to K-Fuze CMS application.</a:t>
            </a:r>
          </a:p>
        </p:txBody>
      </p:sp>
    </p:spTree>
    <p:extLst>
      <p:ext uri="{BB962C8B-B14F-4D97-AF65-F5344CB8AC3E}">
        <p14:creationId xmlns:p14="http://schemas.microsoft.com/office/powerpoint/2010/main" val="1955231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Technology Backbone</a:t>
            </a:r>
          </a:p>
        </p:txBody>
      </p:sp>
      <p:sp>
        <p:nvSpPr>
          <p:cNvPr id="3" name="Content Placeholder 2"/>
          <p:cNvSpPr>
            <a:spLocks noGrp="1"/>
          </p:cNvSpPr>
          <p:nvPr>
            <p:ph sz="half" idx="1"/>
          </p:nvPr>
        </p:nvSpPr>
        <p:spPr>
          <a:xfrm>
            <a:off x="1504781" y="1905000"/>
            <a:ext cx="4818231" cy="4343399"/>
          </a:xfrm>
        </p:spPr>
        <p:txBody>
          <a:bodyPr>
            <a:normAutofit fontScale="85000" lnSpcReduction="20000"/>
          </a:bodyPr>
          <a:lstStyle/>
          <a:p>
            <a:r>
              <a:rPr lang="en-US" dirty="0"/>
              <a:t>Microsoft Windows</a:t>
            </a:r>
          </a:p>
          <a:p>
            <a:r>
              <a:rPr lang="en-US" dirty="0"/>
              <a:t>IIS Web Servers</a:t>
            </a:r>
          </a:p>
          <a:p>
            <a:r>
              <a:rPr lang="en-US" dirty="0"/>
              <a:t>ASP. NET 4.x </a:t>
            </a:r>
          </a:p>
          <a:p>
            <a:r>
              <a:rPr lang="en-US" dirty="0"/>
              <a:t>SQL Server database</a:t>
            </a:r>
          </a:p>
          <a:p>
            <a:r>
              <a:rPr lang="en-US" dirty="0"/>
              <a:t>Apache Solr</a:t>
            </a:r>
          </a:p>
          <a:p>
            <a:r>
              <a:rPr lang="en-US" dirty="0"/>
              <a:t>Microsoft Azure for SaaS deployment</a:t>
            </a:r>
          </a:p>
          <a:p>
            <a:r>
              <a:rPr lang="en-US" dirty="0"/>
              <a:t>Bootstrap compliant for rendering UI on mobile devices</a:t>
            </a:r>
          </a:p>
          <a:p>
            <a:r>
              <a:rPr lang="en-US" dirty="0"/>
              <a:t>UI runs on Windows, Apple Mac and Linux</a:t>
            </a:r>
          </a:p>
          <a:p>
            <a:r>
              <a:rPr lang="en-US" dirty="0"/>
              <a:t>Supports all popular browsers and resolutions and mobile devices</a:t>
            </a:r>
          </a:p>
          <a:p>
            <a:endParaRPr lang="en-US" dirty="0"/>
          </a:p>
        </p:txBody>
      </p:sp>
      <p:pic>
        <p:nvPicPr>
          <p:cNvPr id="6" name="Picture 5">
            <a:extLst>
              <a:ext uri="{FF2B5EF4-FFF2-40B4-BE49-F238E27FC236}">
                <a16:creationId xmlns:a16="http://schemas.microsoft.com/office/drawing/2014/main" id="{882A2400-3E26-48BA-9E42-2F776741E5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0612" y="1932496"/>
            <a:ext cx="2657143" cy="1371429"/>
          </a:xfrm>
          <a:prstGeom prst="rect">
            <a:avLst/>
          </a:prstGeom>
        </p:spPr>
      </p:pic>
      <p:pic>
        <p:nvPicPr>
          <p:cNvPr id="12" name="Picture 11">
            <a:extLst>
              <a:ext uri="{FF2B5EF4-FFF2-40B4-BE49-F238E27FC236}">
                <a16:creationId xmlns:a16="http://schemas.microsoft.com/office/drawing/2014/main" id="{BF648770-498C-44B0-9043-A3D501A8CE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94812" y="2362200"/>
            <a:ext cx="1828572" cy="1371429"/>
          </a:xfrm>
          <a:prstGeom prst="rect">
            <a:avLst/>
          </a:prstGeom>
        </p:spPr>
      </p:pic>
      <p:pic>
        <p:nvPicPr>
          <p:cNvPr id="16" name="Picture 15">
            <a:extLst>
              <a:ext uri="{FF2B5EF4-FFF2-40B4-BE49-F238E27FC236}">
                <a16:creationId xmlns:a16="http://schemas.microsoft.com/office/drawing/2014/main" id="{228EFAB0-EFFE-49E4-8FF5-975CD6A63D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79748" y="3870844"/>
            <a:ext cx="1848007" cy="1006137"/>
          </a:xfrm>
          <a:prstGeom prst="rect">
            <a:avLst/>
          </a:prstGeom>
        </p:spPr>
      </p:pic>
      <p:pic>
        <p:nvPicPr>
          <p:cNvPr id="18" name="Picture 17">
            <a:extLst>
              <a:ext uri="{FF2B5EF4-FFF2-40B4-BE49-F238E27FC236}">
                <a16:creationId xmlns:a16="http://schemas.microsoft.com/office/drawing/2014/main" id="{6358F69A-3B39-4FB7-A1F6-20F1029A9E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99498" y="4114800"/>
            <a:ext cx="1219200" cy="1219200"/>
          </a:xfrm>
          <a:prstGeom prst="rect">
            <a:avLst/>
          </a:prstGeom>
        </p:spPr>
      </p:pic>
      <p:pic>
        <p:nvPicPr>
          <p:cNvPr id="20" name="Picture 19">
            <a:extLst>
              <a:ext uri="{FF2B5EF4-FFF2-40B4-BE49-F238E27FC236}">
                <a16:creationId xmlns:a16="http://schemas.microsoft.com/office/drawing/2014/main" id="{DF80BB16-8DDA-46C8-B4D7-FBDE4FE5A2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61212" y="5421120"/>
            <a:ext cx="1476864" cy="925501"/>
          </a:xfrm>
          <a:prstGeom prst="rect">
            <a:avLst/>
          </a:prstGeom>
        </p:spPr>
      </p:pic>
    </p:spTree>
    <p:extLst>
      <p:ext uri="{BB962C8B-B14F-4D97-AF65-F5344CB8AC3E}">
        <p14:creationId xmlns:p14="http://schemas.microsoft.com/office/powerpoint/2010/main" val="363517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Authentication Providers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05883133"/>
              </p:ext>
            </p:extLst>
          </p:nvPr>
        </p:nvGraphicFramePr>
        <p:xfrm>
          <a:off x="1522413" y="1905000"/>
          <a:ext cx="9134475"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415077" y="5334000"/>
            <a:ext cx="5782352" cy="338554"/>
          </a:xfrm>
          <a:prstGeom prst="rect">
            <a:avLst/>
          </a:prstGeom>
          <a:noFill/>
        </p:spPr>
        <p:txBody>
          <a:bodyPr wrap="none" rtlCol="0">
            <a:spAutoFit/>
          </a:bodyPr>
          <a:lstStyle/>
          <a:p>
            <a:r>
              <a:rPr lang="en-US" sz="1600" dirty="0">
                <a:solidFill>
                  <a:srgbClr val="FF0000"/>
                </a:solidFill>
              </a:rPr>
              <a:t>K-Fuze CMS Membership Provider manages roles and permissions</a:t>
            </a:r>
          </a:p>
        </p:txBody>
      </p:sp>
    </p:spTree>
    <p:extLst>
      <p:ext uri="{BB962C8B-B14F-4D97-AF65-F5344CB8AC3E}">
        <p14:creationId xmlns:p14="http://schemas.microsoft.com/office/powerpoint/2010/main" val="1138227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High Level Functionality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3031372"/>
              </p:ext>
            </p:extLst>
          </p:nvPr>
        </p:nvGraphicFramePr>
        <p:xfrm>
          <a:off x="6170612" y="1676400"/>
          <a:ext cx="5562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2"/>
          <p:cNvSpPr txBox="1">
            <a:spLocks/>
          </p:cNvSpPr>
          <p:nvPr/>
        </p:nvSpPr>
        <p:spPr>
          <a:xfrm>
            <a:off x="1598612" y="1997015"/>
            <a:ext cx="4419600" cy="4114801"/>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pPr marL="0" indent="0">
              <a:buFont typeface="Arial" pitchFamily="34" charset="0"/>
              <a:buNone/>
            </a:pPr>
            <a:r>
              <a:rPr lang="en-US" dirty="0"/>
              <a:t>Rich library of modules for performing all aspects of customer service management.</a:t>
            </a:r>
          </a:p>
          <a:p>
            <a:pPr marL="0" indent="0">
              <a:buFont typeface="Arial" pitchFamily="34" charset="0"/>
              <a:buNone/>
            </a:pPr>
            <a:r>
              <a:rPr lang="en-US" dirty="0"/>
              <a:t>Manage core customer interactions relating to content and contacts.</a:t>
            </a:r>
          </a:p>
          <a:p>
            <a:pPr marL="0" indent="0">
              <a:buFont typeface="Arial" pitchFamily="34" charset="0"/>
              <a:buNone/>
            </a:pPr>
            <a:r>
              <a:rPr lang="en-US" dirty="0"/>
              <a:t>Web Service API Library available for full integration into, and out of, K-Fuze CMS from 3</a:t>
            </a:r>
            <a:r>
              <a:rPr lang="en-US" baseline="30000" dirty="0"/>
              <a:t>rd</a:t>
            </a:r>
            <a:r>
              <a:rPr lang="en-US" dirty="0"/>
              <a:t> party systems.</a:t>
            </a:r>
          </a:p>
        </p:txBody>
      </p:sp>
    </p:spTree>
    <p:extLst>
      <p:ext uri="{BB962C8B-B14F-4D97-AF65-F5344CB8AC3E}">
        <p14:creationId xmlns:p14="http://schemas.microsoft.com/office/powerpoint/2010/main" val="626902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K-Fuze CMS </a:t>
            </a:r>
            <a:r>
              <a:rPr lang="en-US" dirty="0">
                <a:solidFill>
                  <a:srgbClr val="FFFF00"/>
                </a:solidFill>
              </a:rPr>
              <a:t>Customizable </a:t>
            </a:r>
            <a:r>
              <a:rPr lang="en-US" dirty="0"/>
              <a:t>Web Portal</a:t>
            </a:r>
            <a:endParaRPr lang="en-US" dirty="0">
              <a:solidFill>
                <a:srgbClr val="FFFF00"/>
              </a:solidFill>
            </a:endParaRPr>
          </a:p>
        </p:txBody>
      </p:sp>
      <p:pic>
        <p:nvPicPr>
          <p:cNvPr id="7" name="Picture 6">
            <a:extLst>
              <a:ext uri="{FF2B5EF4-FFF2-40B4-BE49-F238E27FC236}">
                <a16:creationId xmlns:a16="http://schemas.microsoft.com/office/drawing/2014/main" id="{99F3593A-940D-41E7-9EE0-E42DEBF160E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1012" y="1789814"/>
            <a:ext cx="4134927" cy="2196911"/>
          </a:xfrm>
          <a:prstGeom prst="rect">
            <a:avLst/>
          </a:prstGeom>
        </p:spPr>
      </p:pic>
      <p:pic>
        <p:nvPicPr>
          <p:cNvPr id="9" name="Picture 8">
            <a:extLst>
              <a:ext uri="{FF2B5EF4-FFF2-40B4-BE49-F238E27FC236}">
                <a16:creationId xmlns:a16="http://schemas.microsoft.com/office/drawing/2014/main" id="{3D15C2B2-5272-4E3F-95F0-BFE081E82E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4446" y="2468209"/>
            <a:ext cx="4637049" cy="2656685"/>
          </a:xfrm>
          <a:prstGeom prst="rect">
            <a:avLst/>
          </a:prstGeom>
        </p:spPr>
      </p:pic>
      <p:sp>
        <p:nvSpPr>
          <p:cNvPr id="5" name="Content Placeholder 2">
            <a:extLst>
              <a:ext uri="{FF2B5EF4-FFF2-40B4-BE49-F238E27FC236}">
                <a16:creationId xmlns:a16="http://schemas.microsoft.com/office/drawing/2014/main" id="{51180FC6-EFCE-4191-BBEE-B362FC13686A}"/>
              </a:ext>
            </a:extLst>
          </p:cNvPr>
          <p:cNvSpPr>
            <a:spLocks noGrp="1"/>
          </p:cNvSpPr>
          <p:nvPr>
            <p:ph sz="half" idx="1"/>
          </p:nvPr>
        </p:nvSpPr>
        <p:spPr>
          <a:xfrm>
            <a:off x="1504781" y="1905001"/>
            <a:ext cx="4419599" cy="4114800"/>
          </a:xfrm>
        </p:spPr>
        <p:txBody>
          <a:bodyPr>
            <a:normAutofit/>
          </a:bodyPr>
          <a:lstStyle/>
          <a:p>
            <a:r>
              <a:rPr lang="en-US" dirty="0"/>
              <a:t>Multiple themes</a:t>
            </a:r>
          </a:p>
          <a:p>
            <a:r>
              <a:rPr lang="en-US" dirty="0"/>
              <a:t>Mobile friendly</a:t>
            </a:r>
          </a:p>
          <a:p>
            <a:r>
              <a:rPr lang="en-US" dirty="0"/>
              <a:t>Top &amp; left menu navigation</a:t>
            </a:r>
          </a:p>
          <a:p>
            <a:r>
              <a:rPr lang="en-US" dirty="0"/>
              <a:t>Customizable menus</a:t>
            </a:r>
          </a:p>
          <a:p>
            <a:r>
              <a:rPr lang="en-US" dirty="0"/>
              <a:t>Customize styles</a:t>
            </a:r>
          </a:p>
          <a:p>
            <a:r>
              <a:rPr lang="en-US" dirty="0"/>
              <a:t>Add company logo and branding</a:t>
            </a:r>
          </a:p>
          <a:p>
            <a:endParaRPr lang="en-US" dirty="0"/>
          </a:p>
          <a:p>
            <a:pPr marL="0" indent="0">
              <a:buNone/>
            </a:pPr>
            <a:endParaRPr lang="en-US" dirty="0"/>
          </a:p>
        </p:txBody>
      </p:sp>
      <p:pic>
        <p:nvPicPr>
          <p:cNvPr id="3" name="Picture 2">
            <a:extLst>
              <a:ext uri="{FF2B5EF4-FFF2-40B4-BE49-F238E27FC236}">
                <a16:creationId xmlns:a16="http://schemas.microsoft.com/office/drawing/2014/main" id="{3344ED9A-289C-46AC-AC57-992556504796}"/>
              </a:ext>
            </a:extLst>
          </p:cNvPr>
          <p:cNvPicPr>
            <a:picLocks noChangeAspect="1"/>
          </p:cNvPicPr>
          <p:nvPr/>
        </p:nvPicPr>
        <p:blipFill>
          <a:blip r:embed="rId4"/>
          <a:stretch>
            <a:fillRect/>
          </a:stretch>
        </p:blipFill>
        <p:spPr>
          <a:xfrm>
            <a:off x="7008812" y="3904808"/>
            <a:ext cx="4718644" cy="2196911"/>
          </a:xfrm>
          <a:prstGeom prst="rect">
            <a:avLst/>
          </a:prstGeom>
        </p:spPr>
      </p:pic>
    </p:spTree>
    <p:extLst>
      <p:ext uri="{BB962C8B-B14F-4D97-AF65-F5344CB8AC3E}">
        <p14:creationId xmlns:p14="http://schemas.microsoft.com/office/powerpoint/2010/main" val="3416447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4228E6B-D70C-44BB-A81F-A245495F61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1731</Words>
  <Application>Microsoft Office PowerPoint</Application>
  <PresentationFormat>Custom</PresentationFormat>
  <Paragraphs>261</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Corbel</vt:lpstr>
      <vt:lpstr>Digital Blue Tunnel 16x9</vt:lpstr>
      <vt:lpstr>Ridgehead K-Fuze CMS Overview</vt:lpstr>
      <vt:lpstr>About Ridgehead Software</vt:lpstr>
      <vt:lpstr>K-Fuze CMS Overview</vt:lpstr>
      <vt:lpstr>K-Fuze CMS Core Functionality</vt:lpstr>
      <vt:lpstr>K-Fuze CMS Cloud/Enterprise Offerings</vt:lpstr>
      <vt:lpstr>K-Fuze CMS Technology Backbone</vt:lpstr>
      <vt:lpstr>K-Fuze CMS Authentication Providers</vt:lpstr>
      <vt:lpstr>K-Fuze CMS High Level Functionality</vt:lpstr>
      <vt:lpstr>K-Fuze CMS Customizable Web Portal</vt:lpstr>
      <vt:lpstr>K-Fuze CMS Framework Features</vt:lpstr>
      <vt:lpstr>K-Fuze CMS Customer Management</vt:lpstr>
      <vt:lpstr>K-Fuze CMS Customer Management</vt:lpstr>
      <vt:lpstr>K-Fuze CMS Contact Management</vt:lpstr>
      <vt:lpstr>K-Fuze CMS Contact Management</vt:lpstr>
      <vt:lpstr>K-Fuze CMS Contact Management</vt:lpstr>
      <vt:lpstr>K-Fuze CMS Contact Management</vt:lpstr>
      <vt:lpstr>K-Fuze CMS Contact Management</vt:lpstr>
      <vt:lpstr>K-Fuze CMS Contact Management</vt:lpstr>
      <vt:lpstr>K-Fuze CMS Content Management</vt:lpstr>
      <vt:lpstr>K-Fuze CMS Content Management</vt:lpstr>
      <vt:lpstr>K-Fuze CMS Content Management</vt:lpstr>
      <vt:lpstr>K-Fuze CMS Web Management</vt:lpstr>
      <vt:lpstr>K-Fuze CMS Web Management</vt:lpstr>
      <vt:lpstr>K-Fuze CMS Web Management</vt:lpstr>
      <vt:lpstr>K-Fuze CMS Web Management</vt:lpstr>
      <vt:lpstr>K-Fuze CMS Web Management</vt:lpstr>
      <vt:lpstr>K-Fuze CMS Web Management</vt:lpstr>
      <vt:lpstr>K-Fuze CMS Web Services API Library</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2016-05-19T20:32:04Z</dcterms:created>
  <dcterms:modified xsi:type="dcterms:W3CDTF">2018-10-08T22:36:24Z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TC028952619991</vt:lpwstr>
  </property>
</Properties>
</file>