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media/image5.jpg" ContentType="image/png"/>
  <Override PartName="/ppt/media/image6.jpg" ContentType="image/png"/>
  <Override PartName="/ppt/media/image7.jpg" ContentType="image/png"/>
  <Override PartName="/ppt/media/image8.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9"/>
  </p:notesMasterIdLst>
  <p:handoutMasterIdLst>
    <p:handoutMasterId r:id="rId10"/>
  </p:handoutMasterIdLst>
  <p:sldIdLst>
    <p:sldId id="256" r:id="rId2"/>
    <p:sldId id="285" r:id="rId3"/>
    <p:sldId id="286" r:id="rId4"/>
    <p:sldId id="287" r:id="rId5"/>
    <p:sldId id="290" r:id="rId6"/>
    <p:sldId id="288" r:id="rId7"/>
    <p:sldId id="289" r:id="rId8"/>
  </p:sldIdLst>
  <p:sldSz cx="9144000" cy="6858000" type="screen4x3"/>
  <p:notesSz cx="6858000" cy="9144000"/>
  <p:defaultTex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0A0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301B821-A1FF-4177-AEE7-76D212191A09}">
  <a:tblStyle styleId="{B301B821-A1FF-4177-AEE7-76D212191A09}" styleName="Medium Style 9">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2H>
      <a:tcStyle>
        <a:tcBdr/>
      </a:tcStyle>
    </a:band2H>
    <a:band1V>
      <a:tcStyle>
        <a:tcBdr/>
        <a:fill>
          <a:solidFill>
            <a:schemeClr val="accent1">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accent1"/>
          </a:solidFill>
        </a:fill>
      </a:tcStyle>
    </a:firstRow>
    <a:neCell>
      <a:tcStyle>
        <a:tcBdr/>
      </a:tcStyle>
    </a:neCell>
    <a:nwCell>
      <a:tcStyle>
        <a:tcBdr/>
      </a:tcStyle>
    </a:nwCell>
  </a:tblStyle>
  <a:tblStyle styleId="{9DCAF9ED-07DC-4A11-8D7F-57B35C25682E}" styleName="Medium Style 10">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2H>
      <a:tcStyle>
        <a:tcBdr/>
      </a:tcStyle>
    </a:band2H>
    <a:band1V>
      <a:tcStyle>
        <a:tcBdr/>
        <a:fill>
          <a:solidFill>
            <a:schemeClr val="accent2">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accent2"/>
          </a:solidFill>
        </a:fill>
      </a:tcStyle>
    </a:firstRow>
    <a:neCell>
      <a:tcStyle>
        <a:tcBdr/>
      </a:tcStyle>
    </a:neCell>
    <a:nwCell>
      <a:tcStyle>
        <a:tcBdr/>
      </a:tcStyle>
    </a:nwCell>
  </a:tblStyle>
  <a:tblStyle styleId="{793D81CF-94F2-401A-BA57-92F5A7B2D0C5}" styleName="Medium Style 8">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dk1"/>
          </a:solidFill>
        </a:fill>
      </a:tcStyle>
    </a:firstRow>
    <a:neCell>
      <a:tcStyle>
        <a:tcBdr/>
      </a:tcStyle>
    </a:neCell>
    <a:nwCell>
      <a:tcStyle>
        <a:tcBdr/>
      </a:tcStyle>
    </a:nwCell>
  </a:tblStyle>
  <a:tblStyle styleId="{5FD0F851-EC5A-4D38-B0AD-8093EC10F338}" styleName="Light Style 6">
    <a:wholeTbl>
      <a:tcTxStyle>
        <a:fontRef idx="minor">
          <a:scrgbClr r="0" g="0" b="0"/>
        </a:fontRef>
        <a:schemeClr val="accent5"/>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band2V>
      <a:tcStyle>
        <a:tcBdr/>
      </a:tcStyle>
    </a:band2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seCell>
      <a:tcStyle>
        <a:tcBdr/>
      </a:tcStyle>
    </a:seCell>
    <a:swCell>
      <a:tcStyle>
        <a:tcBdr/>
      </a:tcStyle>
    </a:swCell>
    <a:firstRow>
      <a:tcTxStyle b="on"/>
      <a:tcStyle>
        <a:tcBdr>
          <a:bottom>
            <a:ln w="12700" cmpd="sng">
              <a:solidFill>
                <a:schemeClr val="accent5"/>
              </a:solidFill>
            </a:ln>
          </a:bottom>
        </a:tcBdr>
        <a:fill>
          <a:noFill/>
        </a:fill>
      </a:tcStyle>
    </a:firstRow>
    <a:neCell>
      <a:tcStyle>
        <a:tcBdr/>
      </a:tcStyle>
    </a:neCell>
    <a:nwCell>
      <a:tcStyle>
        <a:tcBdr/>
      </a:tcStyle>
    </a:nwCell>
  </a:tblStyle>
  <a:tblStyle styleId="{1FECB4D8-DB02-4DC6-A0A2-4F2EBAE1DC90}" styleName="Medium Style 11">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2H>
      <a:tcStyle>
        <a:tcBdr/>
      </a:tcStyle>
    </a:band2H>
    <a:band1V>
      <a:tcStyle>
        <a:tcBdr/>
        <a:fill>
          <a:solidFill>
            <a:schemeClr val="accent3">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accent3"/>
          </a:solidFill>
        </a:fill>
      </a:tcStyle>
    </a:firstRow>
    <a:neCell>
      <a:tcStyle>
        <a:tcBdr/>
      </a:tcStyle>
    </a:neCell>
    <a:nwCell>
      <a:tcStyle>
        <a:tcBdr/>
      </a:tcStyle>
    </a:nwCell>
  </a:tblStyle>
  <a:tblStyle styleId="{3B4B98B0-60AC-42C2-AFA5-B58CD77FA1E5}" styleName="Light Style 2">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band2V>
      <a:tcStyle>
        <a:tcBdr/>
      </a:tcStyle>
    </a:band2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seCell>
      <a:tcStyle>
        <a:tcBdr/>
      </a:tcStyle>
    </a:seCell>
    <a:swCell>
      <a:tcStyle>
        <a:tcBdr/>
      </a:tcStyle>
    </a:swCell>
    <a:firstRow>
      <a:tcTxStyle b="on"/>
      <a:tcStyle>
        <a:tcBdr>
          <a:bottom>
            <a:ln w="12700" cmpd="sng">
              <a:solidFill>
                <a:schemeClr val="accent1"/>
              </a:solidFill>
            </a:ln>
          </a:bottom>
        </a:tcBdr>
        <a:fill>
          <a:noFill/>
        </a:fill>
      </a:tcStyle>
    </a:firstRow>
    <a:neCell>
      <a:tcStyle>
        <a:tcBdr/>
      </a:tcStyle>
    </a:neCell>
    <a:nwCell>
      <a:tcStyle>
        <a:tcBdr/>
      </a:tcStyle>
    </a:nwCell>
  </a:tblStyle>
  <a:tblStyle styleId="{0E3FDE45-AF77-4B5C-9715-49D594BDF05E}" styleName="Light Style 3">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band2V>
      <a:tcStyle>
        <a:tcBdr/>
      </a:tcStyle>
    </a:band2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seCell>
      <a:tcStyle>
        <a:tcBdr/>
      </a:tcStyle>
    </a:seCell>
    <a:swCell>
      <a:tcStyle>
        <a:tcBdr/>
      </a:tcStyle>
    </a:swCell>
    <a:firstRow>
      <a:tcTxStyle b="on"/>
      <a:tcStyle>
        <a:tcBdr>
          <a:bottom>
            <a:ln w="12700" cmpd="sng">
              <a:solidFill>
                <a:schemeClr val="accent2"/>
              </a:solidFill>
            </a:ln>
          </a:bottom>
        </a:tcBdr>
        <a:fill>
          <a:no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481" autoAdjust="0"/>
    <p:restoredTop sz="89333" autoAdjust="0"/>
  </p:normalViewPr>
  <p:slideViewPr>
    <p:cSldViewPr>
      <p:cViewPr varScale="1">
        <p:scale>
          <a:sx n="77" d="100"/>
          <a:sy n="77" d="100"/>
        </p:scale>
        <p:origin x="1608" y="90"/>
      </p:cViewPr>
      <p:guideLst>
        <p:guide orient="horz" pos="2160"/>
        <p:guide pos="2880"/>
      </p:guideLst>
    </p:cSldViewPr>
  </p:slideViewPr>
  <p:outlineViewPr>
    <p:cViewPr>
      <p:scale>
        <a:sx n="33" d="100"/>
        <a:sy n="33" d="100"/>
      </p:scale>
      <p:origin x="0" y="-1854"/>
    </p:cViewPr>
  </p:outlineViewPr>
  <p:notesTextViewPr>
    <p:cViewPr>
      <p:scale>
        <a:sx n="100" d="100"/>
        <a:sy n="100" d="100"/>
      </p:scale>
      <p:origin x="0" y="0"/>
    </p:cViewPr>
  </p:notesTextViewPr>
  <p:notesViewPr>
    <p:cSldViewPr>
      <p:cViewPr varScale="1">
        <p:scale>
          <a:sx n="69" d="100"/>
          <a:sy n="69" d="100"/>
        </p:scale>
        <p:origin x="2412"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a:lstStyle/>
          <a:p>
            <a:endParaRPr lang="en-US"/>
          </a:p>
        </p:txBody>
      </p:sp>
      <p:sp>
        <p:nvSpPr>
          <p:cNvPr id="3" name="Rectangle 3"/>
          <p:cNvSpPr>
            <a:spLocks noGrp="1"/>
          </p:cNvSpPr>
          <p:nvPr>
            <p:ph type="dt" sz="quarter" idx="1"/>
          </p:nvPr>
        </p:nvSpPr>
        <p:spPr>
          <a:xfrm>
            <a:off x="3884613" y="0"/>
            <a:ext cx="2971800" cy="457200"/>
          </a:xfrm>
          <a:prstGeom prst="rect">
            <a:avLst/>
          </a:prstGeom>
        </p:spPr>
        <p:txBody>
          <a:bodyPr vert="horz"/>
          <a:lstStyle/>
          <a:p>
            <a:fld id="{31555DB1-8736-42A3-B48D-2B08FB93332A}" type="datetimeFigureOut">
              <a:rPr lang="en-US" smtClean="0"/>
              <a:pPr/>
              <a:t>7/30/2018</a:t>
            </a:fld>
            <a:endParaRPr lang="en-US"/>
          </a:p>
        </p:txBody>
      </p:sp>
      <p:sp>
        <p:nvSpPr>
          <p:cNvPr id="4" name="Rectangle 4"/>
          <p:cNvSpPr>
            <a:spLocks noGrp="1"/>
          </p:cNvSpPr>
          <p:nvPr>
            <p:ph type="ftr" sz="quarter" idx="2"/>
          </p:nvPr>
        </p:nvSpPr>
        <p:spPr>
          <a:xfrm>
            <a:off x="0" y="8685213"/>
            <a:ext cx="2971800" cy="457200"/>
          </a:xfrm>
          <a:prstGeom prst="rect">
            <a:avLst/>
          </a:prstGeom>
        </p:spPr>
        <p:txBody>
          <a:bodyPr vert="horz"/>
          <a:lstStyle/>
          <a:p>
            <a:endParaRPr lang="en-US"/>
          </a:p>
        </p:txBody>
      </p:sp>
      <p:sp>
        <p:nvSpPr>
          <p:cNvPr id="5" name="Rectangle 5"/>
          <p:cNvSpPr>
            <a:spLocks noGrp="1"/>
          </p:cNvSpPr>
          <p:nvPr>
            <p:ph type="sldNum" sz="quarter" idx="3"/>
          </p:nvPr>
        </p:nvSpPr>
        <p:spPr>
          <a:xfrm>
            <a:off x="3884613" y="8685213"/>
            <a:ext cx="2971800" cy="457200"/>
          </a:xfrm>
          <a:prstGeom prst="rect">
            <a:avLst/>
          </a:prstGeom>
        </p:spPr>
        <p:txBody>
          <a:bodyPr vert="horz"/>
          <a:lstStyle/>
          <a:p>
            <a:fld id="{5400D380-E0D7-4EB1-B91E-BFCC7DA7F29D}" type="slidenum">
              <a:rPr lang="en-US" smtClean="0"/>
              <a:pPr/>
              <a:t>‹#›</a:t>
            </a:fld>
            <a:endParaRPr lang="en-US"/>
          </a:p>
        </p:txBody>
      </p:sp>
    </p:spTree>
    <p:extLst>
      <p:ext uri="{BB962C8B-B14F-4D97-AF65-F5344CB8AC3E}">
        <p14:creationId xmlns:p14="http://schemas.microsoft.com/office/powerpoint/2010/main" val="25492054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a:lstStyle/>
          <a:p>
            <a:endParaRPr lang="en-US"/>
          </a:p>
        </p:txBody>
      </p:sp>
      <p:sp>
        <p:nvSpPr>
          <p:cNvPr id="3" name="Rectangle 3"/>
          <p:cNvSpPr>
            <a:spLocks noGrp="1"/>
          </p:cNvSpPr>
          <p:nvPr>
            <p:ph type="dt" idx="1"/>
          </p:nvPr>
        </p:nvSpPr>
        <p:spPr>
          <a:xfrm>
            <a:off x="3884613" y="0"/>
            <a:ext cx="2971800" cy="457200"/>
          </a:xfrm>
          <a:prstGeom prst="rect">
            <a:avLst/>
          </a:prstGeom>
        </p:spPr>
        <p:txBody>
          <a:bodyPr vert="horz"/>
          <a:lstStyle/>
          <a:p>
            <a:fld id="{0BDB199F-A56C-4049-BA04-1447030960FF}" type="datetimeFigureOut">
              <a:rPr lang="en-US" smtClean="0"/>
              <a:pPr/>
              <a:t>7/30/2018</a:t>
            </a:fld>
            <a:endParaRPr lang="en-US"/>
          </a:p>
        </p:txBody>
      </p:sp>
      <p:sp>
        <p:nvSpPr>
          <p:cNvPr id="4" name="Rectangle 4"/>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anchor="ctr"/>
          <a:lstStyle/>
          <a:p>
            <a:endParaRPr lang="en-US"/>
          </a:p>
        </p:txBody>
      </p:sp>
      <p:sp>
        <p:nvSpPr>
          <p:cNvPr id="5" name="Rectangle 5"/>
          <p:cNvSpPr>
            <a:spLocks noGrp="1"/>
          </p:cNvSpPr>
          <p:nvPr>
            <p:ph type="body" sz="quarter" idx="3"/>
          </p:nvPr>
        </p:nvSpPr>
        <p:spPr>
          <a:xfrm>
            <a:off x="685800" y="4343400"/>
            <a:ext cx="5486400" cy="4114800"/>
          </a:xfrm>
          <a:prstGeom prst="rect">
            <a:avLst/>
          </a:prstGeom>
        </p:spPr>
        <p:txBody>
          <a:bodyPr vert="horz">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p:cNvSpPr>
          <p:nvPr>
            <p:ph type="ftr" sz="quarter" idx="4"/>
          </p:nvPr>
        </p:nvSpPr>
        <p:spPr>
          <a:xfrm>
            <a:off x="0" y="8685213"/>
            <a:ext cx="2971800" cy="457200"/>
          </a:xfrm>
          <a:prstGeom prst="rect">
            <a:avLst/>
          </a:prstGeom>
        </p:spPr>
        <p:txBody>
          <a:bodyPr vert="horz"/>
          <a:lstStyle/>
          <a:p>
            <a:endParaRPr lang="en-US"/>
          </a:p>
        </p:txBody>
      </p:sp>
      <p:sp>
        <p:nvSpPr>
          <p:cNvPr id="7" name="Rectangle 7"/>
          <p:cNvSpPr>
            <a:spLocks noGrp="1"/>
          </p:cNvSpPr>
          <p:nvPr>
            <p:ph type="sldNum" sz="quarter" idx="5"/>
          </p:nvPr>
        </p:nvSpPr>
        <p:spPr>
          <a:xfrm>
            <a:off x="3884613" y="8685213"/>
            <a:ext cx="2971800" cy="457200"/>
          </a:xfrm>
          <a:prstGeom prst="rect">
            <a:avLst/>
          </a:prstGeom>
        </p:spPr>
        <p:txBody>
          <a:bodyPr vert="horz"/>
          <a:lstStyle/>
          <a:p>
            <a:fld id="{B3A019F3-8596-4028-9847-CBD3A185B07A}" type="slidenum">
              <a:rPr lang="en-US" smtClean="0"/>
              <a:pPr/>
              <a:t>‹#›</a:t>
            </a:fld>
            <a:endParaRPr lang="en-US"/>
          </a:p>
        </p:txBody>
      </p:sp>
    </p:spTree>
    <p:extLst>
      <p:ext uri="{BB962C8B-B14F-4D97-AF65-F5344CB8AC3E}">
        <p14:creationId xmlns:p14="http://schemas.microsoft.com/office/powerpoint/2010/main" val="1839893902"/>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p>
            <a:endParaRPr lang="en-US" dirty="0"/>
          </a:p>
        </p:txBody>
      </p:sp>
      <p:sp>
        <p:nvSpPr>
          <p:cNvPr id="4" name="Rectangle 4"/>
          <p:cNvSpPr>
            <a:spLocks noGrp="1"/>
          </p:cNvSpPr>
          <p:nvPr>
            <p:ph type="sldNum" sz="quarter" idx="10"/>
          </p:nvPr>
        </p:nvSpPr>
        <p:spPr/>
        <p:txBody>
          <a:bodyPr/>
          <a:lstStyle/>
          <a:p>
            <a:fld id="{B3A019F3-8596-4028-9847-CBD3A185B07A}" type="slidenum">
              <a:rPr lang="en-US" smtClean="0"/>
              <a:pPr/>
              <a:t>1</a:t>
            </a:fld>
            <a:endParaRPr lang="en-US"/>
          </a:p>
        </p:txBody>
      </p:sp>
    </p:spTree>
    <p:extLst>
      <p:ext uri="{BB962C8B-B14F-4D97-AF65-F5344CB8AC3E}">
        <p14:creationId xmlns:p14="http://schemas.microsoft.com/office/powerpoint/2010/main" val="676120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A019F3-8596-4028-9847-CBD3A185B07A}" type="slidenum">
              <a:rPr lang="en-US" smtClean="0"/>
              <a:pPr/>
              <a:t>5</a:t>
            </a:fld>
            <a:endParaRPr lang="en-US"/>
          </a:p>
        </p:txBody>
      </p:sp>
    </p:spTree>
    <p:extLst>
      <p:ext uri="{BB962C8B-B14F-4D97-AF65-F5344CB8AC3E}">
        <p14:creationId xmlns:p14="http://schemas.microsoft.com/office/powerpoint/2010/main" val="41450169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spTree>
      <p:nvGrpSpPr>
        <p:cNvPr id="1" name=""/>
        <p:cNvGrpSpPr/>
        <p:nvPr/>
      </p:nvGrpSpPr>
      <p:grpSpPr>
        <a:xfrm>
          <a:off x="0" y="0"/>
          <a:ext cx="0" cy="0"/>
          <a:chOff x="0" y="0"/>
          <a:chExt cx="0" cy="0"/>
        </a:xfrm>
      </p:grpSpPr>
      <p:sp>
        <p:nvSpPr>
          <p:cNvPr id="9" name="Rectangle 10"/>
          <p:cNvSpPr/>
          <p:nvPr userDrawn="1"/>
        </p:nvSpPr>
        <p:spPr>
          <a:xfrm>
            <a:off x="0" y="3505200"/>
            <a:ext cx="9144000" cy="1143000"/>
          </a:xfrm>
          <a:prstGeom prst="rect">
            <a:avLst/>
          </a:prstGeom>
          <a:solidFill>
            <a:schemeClr val="accent6">
              <a:shade val="75000"/>
            </a:schemeClr>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p>
            <a:pPr algn="ctr"/>
            <a:endParaRPr lang="en-US" dirty="0"/>
          </a:p>
        </p:txBody>
      </p:sp>
      <p:sp>
        <p:nvSpPr>
          <p:cNvPr id="2" name="Rectangle 2"/>
          <p:cNvSpPr>
            <a:spLocks noGrp="1"/>
          </p:cNvSpPr>
          <p:nvPr>
            <p:ph type="ctrTitle"/>
          </p:nvPr>
        </p:nvSpPr>
        <p:spPr>
          <a:xfrm>
            <a:off x="228600" y="4114800"/>
            <a:ext cx="7239000" cy="533400"/>
          </a:xfrm>
          <a:prstGeom prst="rect">
            <a:avLst/>
          </a:prstGeom>
          <a:noFill/>
        </p:spPr>
        <p:txBody>
          <a:bodyPr vert="horz"/>
          <a:lstStyle>
            <a:lvl1pPr algn="l">
              <a:defRPr sz="2000" b="0" cap="all" spc="150" baseline="0">
                <a:solidFill>
                  <a:schemeClr val="bg1"/>
                </a:solidFill>
              </a:defRPr>
            </a:lvl1pPr>
            <a:extLst/>
          </a:lstStyle>
          <a:p>
            <a:r>
              <a:rPr lang="en-US"/>
              <a:t>Click to edit Master title style</a:t>
            </a:r>
            <a:endParaRPr lang="en-US" dirty="0"/>
          </a:p>
        </p:txBody>
      </p:sp>
      <p:sp>
        <p:nvSpPr>
          <p:cNvPr id="3" name="Rectangle 3"/>
          <p:cNvSpPr>
            <a:spLocks noGrp="1"/>
          </p:cNvSpPr>
          <p:nvPr>
            <p:ph type="subTitle" idx="1" hasCustomPrompt="1"/>
          </p:nvPr>
        </p:nvSpPr>
        <p:spPr>
          <a:xfrm>
            <a:off x="228600" y="4706112"/>
            <a:ext cx="6934200" cy="228600"/>
          </a:xfrm>
          <a:solidFill>
            <a:schemeClr val="bg1"/>
          </a:solidFill>
        </p:spPr>
        <p:txBody>
          <a:bodyPr/>
          <a:lstStyle>
            <a:lvl1pPr marL="0" indent="0" algn="l">
              <a:buNone/>
              <a:defRPr sz="1100" b="1">
                <a:solidFill>
                  <a:schemeClr val="accent4">
                    <a:shade val="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dirty="0"/>
              <a:t>Click to add author information</a:t>
            </a:r>
          </a:p>
        </p:txBody>
      </p:sp>
      <p:sp>
        <p:nvSpPr>
          <p:cNvPr id="15" name="Rectangle 15"/>
          <p:cNvSpPr>
            <a:spLocks noGrp="1"/>
          </p:cNvSpPr>
          <p:nvPr>
            <p:ph type="sldNum" sz="quarter" idx="11"/>
          </p:nvPr>
        </p:nvSpPr>
        <p:spPr>
          <a:xfrm>
            <a:off x="6477000" y="6477000"/>
            <a:ext cx="1021080" cy="304800"/>
          </a:xfrm>
          <a:prstGeom prst="rect">
            <a:avLst/>
          </a:prstGeom>
        </p:spPr>
        <p:txBody>
          <a:bodyPr anchor="ctr"/>
          <a:lstStyle/>
          <a:p>
            <a:pPr algn="r"/>
            <a:fld id="{256D3EEF-DE4E-429D-8EC4-DDC531AFF587}" type="slidenum">
              <a:rPr lang="en-US" sz="1000" smtClean="0"/>
              <a:pPr algn="r"/>
              <a:t>‹#›</a:t>
            </a:fld>
            <a:endParaRPr lang="en-US" dirty="0"/>
          </a:p>
        </p:txBody>
      </p:sp>
      <p:sp>
        <p:nvSpPr>
          <p:cNvPr id="16" name="Rectangle 16"/>
          <p:cNvSpPr>
            <a:spLocks noGrp="1"/>
          </p:cNvSpPr>
          <p:nvPr>
            <p:ph type="ftr" sz="quarter" idx="12"/>
          </p:nvPr>
        </p:nvSpPr>
        <p:spPr>
          <a:xfrm>
            <a:off x="2705100" y="6477000"/>
            <a:ext cx="3733800" cy="304800"/>
          </a:xfrm>
          <a:prstGeom prst="rect">
            <a:avLst/>
          </a:prstGeom>
        </p:spPr>
        <p:txBody>
          <a:bodyPr/>
          <a:lstStyle/>
          <a:p>
            <a:endParaRPr lang="en-US" dirty="0"/>
          </a:p>
        </p:txBody>
      </p:sp>
      <p:sp>
        <p:nvSpPr>
          <p:cNvPr id="10" name="Date Placeholder 9"/>
          <p:cNvSpPr>
            <a:spLocks noGrp="1"/>
          </p:cNvSpPr>
          <p:nvPr>
            <p:ph type="dt" sz="half" idx="10"/>
          </p:nvPr>
        </p:nvSpPr>
        <p:spPr>
          <a:xfrm>
            <a:off x="228600" y="6477000"/>
            <a:ext cx="1600200" cy="304800"/>
          </a:xfrm>
        </p:spPr>
        <p:txBody>
          <a:bodyPr anchor="ctr"/>
          <a:lstStyle>
            <a:lvl1pPr algn="l">
              <a:defRPr>
                <a:solidFill>
                  <a:srgbClr val="A0A0A0"/>
                </a:solidFill>
              </a:defRPr>
            </a:lvl1pPr>
            <a:extLst/>
          </a:lstStyle>
          <a:p>
            <a:fld id="{5A8D346D-A53F-433C-9D37-45A337EA482C}" type="datetime1">
              <a:rPr lang="en-US" smtClean="0"/>
              <a:pPr/>
              <a:t>7/30/2018</a:t>
            </a:fld>
            <a:endParaRPr lang="en-US" dirty="0"/>
          </a:p>
        </p:txBody>
      </p:sp>
      <p:sp>
        <p:nvSpPr>
          <p:cNvPr id="12" name="Rectangle 11"/>
          <p:cNvSpPr/>
          <p:nvPr userDrawn="1"/>
        </p:nvSpPr>
        <p:spPr>
          <a:xfrm>
            <a:off x="0" y="4645880"/>
            <a:ext cx="9144000" cy="27432"/>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p>
            <a:pPr algn="ctr"/>
            <a:endParaRPr lang="en-US" dirty="0"/>
          </a:p>
        </p:txBody>
      </p:sp>
      <p:pic>
        <p:nvPicPr>
          <p:cNvPr id="5" name="Picture 4" descr="rh-logo-highres.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72200" y="5410200"/>
            <a:ext cx="2743200" cy="971232"/>
          </a:xfrm>
          <a:prstGeom prst="rect">
            <a:avLst/>
          </a:prstGeom>
        </p:spPr>
      </p:pic>
      <p:pic>
        <p:nvPicPr>
          <p:cNvPr id="11" name="Picture 10">
            <a:extLst>
              <a:ext uri="{FF2B5EF4-FFF2-40B4-BE49-F238E27FC236}">
                <a16:creationId xmlns:a16="http://schemas.microsoft.com/office/drawing/2014/main" id="{C3B08E74-D197-4B13-8A6A-6910BF40769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31531"/>
            <a:ext cx="9144000" cy="40386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Up: 1 Top, 2 Bottom">
    <p:spTree>
      <p:nvGrpSpPr>
        <p:cNvPr id="1" name=""/>
        <p:cNvGrpSpPr/>
        <p:nvPr/>
      </p:nvGrpSpPr>
      <p:grpSpPr>
        <a:xfrm>
          <a:off x="0" y="0"/>
          <a:ext cx="0" cy="0"/>
          <a:chOff x="0" y="0"/>
          <a:chExt cx="0" cy="0"/>
        </a:xfrm>
      </p:grpSpPr>
      <p:sp>
        <p:nvSpPr>
          <p:cNvPr id="28" name="Rectangle 2"/>
          <p:cNvSpPr>
            <a:spLocks noGrp="1"/>
          </p:cNvSpPr>
          <p:nvPr>
            <p:ph type="title" hasCustomPrompt="1"/>
          </p:nvPr>
        </p:nvSpPr>
        <p:spPr>
          <a:xfrm>
            <a:off x="8610600" y="381000"/>
            <a:ext cx="533400" cy="5867400"/>
          </a:xfrm>
          <a:prstGeom prst="rect">
            <a:avLst/>
          </a:prstGeom>
        </p:spPr>
        <p:txBody>
          <a:bodyPr/>
          <a:lstStyle/>
          <a:p>
            <a:r>
              <a:rPr lang="en-US" dirty="0"/>
              <a:t>Ridgehead Software, Inc.</a:t>
            </a:r>
          </a:p>
        </p:txBody>
      </p:sp>
      <p:sp>
        <p:nvSpPr>
          <p:cNvPr id="13" name="Rectangle 8"/>
          <p:cNvSpPr>
            <a:spLocks noGrp="1"/>
          </p:cNvSpPr>
          <p:nvPr>
            <p:ph type="body" sz="quarter" idx="13" hasCustomPrompt="1"/>
          </p:nvPr>
        </p:nvSpPr>
        <p:spPr>
          <a:xfrm>
            <a:off x="304800" y="381000"/>
            <a:ext cx="8077200"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p>
        </p:txBody>
      </p:sp>
      <p:sp>
        <p:nvSpPr>
          <p:cNvPr id="15" name="Rectangle 11"/>
          <p:cNvSpPr>
            <a:spLocks noGrp="1"/>
          </p:cNvSpPr>
          <p:nvPr>
            <p:ph sz="quarter" idx="15"/>
          </p:nvPr>
        </p:nvSpPr>
        <p:spPr>
          <a:xfrm>
            <a:off x="301752" y="609600"/>
            <a:ext cx="8074152" cy="27066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Rectangle 8"/>
          <p:cNvSpPr>
            <a:spLocks noGrp="1"/>
          </p:cNvSpPr>
          <p:nvPr>
            <p:ph type="body" sz="quarter" idx="16" hasCustomPrompt="1"/>
          </p:nvPr>
        </p:nvSpPr>
        <p:spPr>
          <a:xfrm>
            <a:off x="301752" y="3319272"/>
            <a:ext cx="3965448"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endParaRPr lang="en-US"/>
          </a:p>
        </p:txBody>
      </p:sp>
      <p:sp>
        <p:nvSpPr>
          <p:cNvPr id="18" name="Rectangle 11"/>
          <p:cNvSpPr>
            <a:spLocks noGrp="1"/>
          </p:cNvSpPr>
          <p:nvPr>
            <p:ph sz="quarter" idx="17"/>
          </p:nvPr>
        </p:nvSpPr>
        <p:spPr>
          <a:xfrm>
            <a:off x="301752" y="3547872"/>
            <a:ext cx="3965448" cy="27066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Rectangle 8"/>
          <p:cNvSpPr>
            <a:spLocks noGrp="1"/>
          </p:cNvSpPr>
          <p:nvPr>
            <p:ph type="body" sz="quarter" idx="20" hasCustomPrompt="1"/>
          </p:nvPr>
        </p:nvSpPr>
        <p:spPr>
          <a:xfrm>
            <a:off x="4416552" y="3319272"/>
            <a:ext cx="3965448"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endParaRPr lang="en-US"/>
          </a:p>
        </p:txBody>
      </p:sp>
      <p:sp>
        <p:nvSpPr>
          <p:cNvPr id="23" name="Rectangle 11"/>
          <p:cNvSpPr>
            <a:spLocks noGrp="1"/>
          </p:cNvSpPr>
          <p:nvPr>
            <p:ph sz="quarter" idx="21"/>
          </p:nvPr>
        </p:nvSpPr>
        <p:spPr>
          <a:xfrm>
            <a:off x="4416552" y="3547872"/>
            <a:ext cx="3965448" cy="27066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Rectangle 19"/>
          <p:cNvSpPr>
            <a:spLocks noGrp="1"/>
          </p:cNvSpPr>
          <p:nvPr>
            <p:ph type="dt" sz="half" idx="22"/>
          </p:nvPr>
        </p:nvSpPr>
        <p:spPr/>
        <p:txBody>
          <a:bodyPr/>
          <a:lstStyle/>
          <a:p>
            <a:pPr algn="r"/>
            <a:fld id="{FEC9D3F2-7140-49B9-866C-D21246A5836E}" type="datetime1">
              <a:rPr lang="en-US" smtClean="0"/>
              <a:pPr algn="r"/>
              <a:t>7/30/2018</a:t>
            </a:fld>
            <a:endParaRPr lang="en-US"/>
          </a:p>
        </p:txBody>
      </p:sp>
      <p:sp>
        <p:nvSpPr>
          <p:cNvPr id="20" name="Rectangle 20"/>
          <p:cNvSpPr>
            <a:spLocks noGrp="1"/>
          </p:cNvSpPr>
          <p:nvPr>
            <p:ph type="sldNum" sz="quarter" idx="23"/>
          </p:nvPr>
        </p:nvSpPr>
        <p:spPr>
          <a:xfrm>
            <a:off x="8686800" y="6513576"/>
            <a:ext cx="381000" cy="304800"/>
          </a:xfrm>
          <a:prstGeom prst="rect">
            <a:avLst/>
          </a:prstGeom>
        </p:spPr>
        <p:txBody>
          <a:bodyPr/>
          <a:lstStyle/>
          <a:p>
            <a:pPr algn="r"/>
            <a:fld id="{256D3EEF-DE4E-429D-8EC4-DDC531AFF587}" type="slidenum">
              <a:rPr lang="en-US" sz="1000" smtClean="0"/>
              <a:pPr algn="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Up">
    <p:spTree>
      <p:nvGrpSpPr>
        <p:cNvPr id="1" name=""/>
        <p:cNvGrpSpPr/>
        <p:nvPr/>
      </p:nvGrpSpPr>
      <p:grpSpPr>
        <a:xfrm>
          <a:off x="0" y="0"/>
          <a:ext cx="0" cy="0"/>
          <a:chOff x="0" y="0"/>
          <a:chExt cx="0" cy="0"/>
        </a:xfrm>
      </p:grpSpPr>
      <p:sp>
        <p:nvSpPr>
          <p:cNvPr id="19" name="Rectangle 2"/>
          <p:cNvSpPr>
            <a:spLocks noGrp="1"/>
          </p:cNvSpPr>
          <p:nvPr>
            <p:ph type="title" hasCustomPrompt="1"/>
          </p:nvPr>
        </p:nvSpPr>
        <p:spPr>
          <a:xfrm>
            <a:off x="8610600" y="381000"/>
            <a:ext cx="533400" cy="5867400"/>
          </a:xfrm>
          <a:prstGeom prst="rect">
            <a:avLst/>
          </a:prstGeom>
        </p:spPr>
        <p:txBody>
          <a:bodyPr/>
          <a:lstStyle/>
          <a:p>
            <a:r>
              <a:rPr lang="en-US" dirty="0"/>
              <a:t>Ridgehead Software, Inc.</a:t>
            </a:r>
          </a:p>
        </p:txBody>
      </p:sp>
      <p:sp>
        <p:nvSpPr>
          <p:cNvPr id="16" name="Rectangle 8"/>
          <p:cNvSpPr>
            <a:spLocks noGrp="1"/>
          </p:cNvSpPr>
          <p:nvPr>
            <p:ph type="body" sz="quarter" idx="13" hasCustomPrompt="1"/>
          </p:nvPr>
        </p:nvSpPr>
        <p:spPr>
          <a:xfrm>
            <a:off x="304800" y="381000"/>
            <a:ext cx="3962400"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endParaRPr lang="en-US"/>
          </a:p>
        </p:txBody>
      </p:sp>
      <p:sp>
        <p:nvSpPr>
          <p:cNvPr id="17" name="Rectangle 11"/>
          <p:cNvSpPr>
            <a:spLocks noGrp="1"/>
          </p:cNvSpPr>
          <p:nvPr>
            <p:ph sz="quarter" idx="15"/>
          </p:nvPr>
        </p:nvSpPr>
        <p:spPr>
          <a:xfrm>
            <a:off x="304800" y="609600"/>
            <a:ext cx="3962400" cy="27066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Rectangle 8"/>
          <p:cNvSpPr>
            <a:spLocks noGrp="1"/>
          </p:cNvSpPr>
          <p:nvPr>
            <p:ph type="body" sz="quarter" idx="16" hasCustomPrompt="1"/>
          </p:nvPr>
        </p:nvSpPr>
        <p:spPr>
          <a:xfrm>
            <a:off x="301752" y="3319272"/>
            <a:ext cx="3965448"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endParaRPr lang="en-US"/>
          </a:p>
        </p:txBody>
      </p:sp>
      <p:sp>
        <p:nvSpPr>
          <p:cNvPr id="20" name="Rectangle 11"/>
          <p:cNvSpPr>
            <a:spLocks noGrp="1"/>
          </p:cNvSpPr>
          <p:nvPr>
            <p:ph sz="quarter" idx="17"/>
          </p:nvPr>
        </p:nvSpPr>
        <p:spPr>
          <a:xfrm>
            <a:off x="301752" y="3547872"/>
            <a:ext cx="3965448" cy="27066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Rectangle 8"/>
          <p:cNvSpPr>
            <a:spLocks noGrp="1"/>
          </p:cNvSpPr>
          <p:nvPr>
            <p:ph type="body" sz="quarter" idx="18" hasCustomPrompt="1"/>
          </p:nvPr>
        </p:nvSpPr>
        <p:spPr>
          <a:xfrm>
            <a:off x="4419600" y="381000"/>
            <a:ext cx="3962400"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endParaRPr lang="en-US"/>
          </a:p>
        </p:txBody>
      </p:sp>
      <p:sp>
        <p:nvSpPr>
          <p:cNvPr id="24" name="Rectangle 11"/>
          <p:cNvSpPr>
            <a:spLocks noGrp="1"/>
          </p:cNvSpPr>
          <p:nvPr>
            <p:ph sz="quarter" idx="19"/>
          </p:nvPr>
        </p:nvSpPr>
        <p:spPr>
          <a:xfrm>
            <a:off x="4419600" y="609600"/>
            <a:ext cx="3962400" cy="27066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Rectangle 8"/>
          <p:cNvSpPr>
            <a:spLocks noGrp="1"/>
          </p:cNvSpPr>
          <p:nvPr>
            <p:ph type="body" sz="quarter" idx="20" hasCustomPrompt="1"/>
          </p:nvPr>
        </p:nvSpPr>
        <p:spPr>
          <a:xfrm>
            <a:off x="4416552" y="3319272"/>
            <a:ext cx="3965448"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endParaRPr lang="en-US"/>
          </a:p>
        </p:txBody>
      </p:sp>
      <p:sp>
        <p:nvSpPr>
          <p:cNvPr id="26" name="Rectangle 11"/>
          <p:cNvSpPr>
            <a:spLocks noGrp="1"/>
          </p:cNvSpPr>
          <p:nvPr>
            <p:ph sz="quarter" idx="21"/>
          </p:nvPr>
        </p:nvSpPr>
        <p:spPr>
          <a:xfrm>
            <a:off x="4416552" y="3547872"/>
            <a:ext cx="3965448" cy="27066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Rectangle 23"/>
          <p:cNvSpPr>
            <a:spLocks noGrp="1"/>
          </p:cNvSpPr>
          <p:nvPr>
            <p:ph type="dt" sz="half" idx="22"/>
          </p:nvPr>
        </p:nvSpPr>
        <p:spPr/>
        <p:txBody>
          <a:bodyPr/>
          <a:lstStyle/>
          <a:p>
            <a:pPr algn="r"/>
            <a:fld id="{CBEC585F-C108-48D6-9331-6628A0FBB73B}" type="datetime1">
              <a:rPr lang="en-US" smtClean="0"/>
              <a:pPr algn="r"/>
              <a:t>7/30/2018</a:t>
            </a:fld>
            <a:endParaRPr lang="en-US"/>
          </a:p>
        </p:txBody>
      </p:sp>
      <p:sp>
        <p:nvSpPr>
          <p:cNvPr id="27" name="Rectangle 27"/>
          <p:cNvSpPr>
            <a:spLocks noGrp="1"/>
          </p:cNvSpPr>
          <p:nvPr>
            <p:ph type="sldNum" sz="quarter" idx="23"/>
          </p:nvPr>
        </p:nvSpPr>
        <p:spPr>
          <a:xfrm>
            <a:off x="8686800" y="6513576"/>
            <a:ext cx="381000" cy="304800"/>
          </a:xfrm>
          <a:prstGeom prst="rect">
            <a:avLst/>
          </a:prstGeom>
        </p:spPr>
        <p:txBody>
          <a:bodyPr/>
          <a:lstStyle/>
          <a:p>
            <a:pPr algn="r"/>
            <a:fld id="{256D3EEF-DE4E-429D-8EC4-DDC531AFF587}" type="slidenum">
              <a:rPr lang="en-US" sz="1000" smtClean="0"/>
              <a:pPr algn="r"/>
              <a:t>‹#›</a:t>
            </a:fld>
            <a:endParaRPr lang="en-US"/>
          </a:p>
        </p:txBody>
      </p:sp>
      <p:sp>
        <p:nvSpPr>
          <p:cNvPr id="28" name="Rectangle 28"/>
          <p:cNvSpPr>
            <a:spLocks noGrp="1"/>
          </p:cNvSpPr>
          <p:nvPr>
            <p:ph type="ftr" sz="quarter" idx="24"/>
          </p:nvPr>
        </p:nvSpPr>
        <p:spPr>
          <a:xfrm>
            <a:off x="2705100" y="6477000"/>
            <a:ext cx="3733800" cy="304800"/>
          </a:xfrm>
          <a:prstGeom prst="rect">
            <a:avLst/>
          </a:prstGeom>
        </p:spPr>
        <p:txBody>
          <a:body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4-Up: 1 Left, 3 Right">
    <p:spTree>
      <p:nvGrpSpPr>
        <p:cNvPr id="1" name=""/>
        <p:cNvGrpSpPr/>
        <p:nvPr/>
      </p:nvGrpSpPr>
      <p:grpSpPr>
        <a:xfrm>
          <a:off x="0" y="0"/>
          <a:ext cx="0" cy="0"/>
          <a:chOff x="0" y="0"/>
          <a:chExt cx="0" cy="0"/>
        </a:xfrm>
      </p:grpSpPr>
      <p:sp>
        <p:nvSpPr>
          <p:cNvPr id="4" name="Rectangle 2"/>
          <p:cNvSpPr>
            <a:spLocks noGrp="1"/>
          </p:cNvSpPr>
          <p:nvPr>
            <p:ph type="title" hasCustomPrompt="1"/>
          </p:nvPr>
        </p:nvSpPr>
        <p:spPr>
          <a:xfrm>
            <a:off x="8610600" y="381000"/>
            <a:ext cx="533400" cy="5867400"/>
          </a:xfrm>
          <a:prstGeom prst="rect">
            <a:avLst/>
          </a:prstGeom>
        </p:spPr>
        <p:txBody>
          <a:bodyPr/>
          <a:lstStyle/>
          <a:p>
            <a:r>
              <a:rPr lang="en-US" dirty="0"/>
              <a:t>Ridgehead Software, Inc.</a:t>
            </a:r>
          </a:p>
        </p:txBody>
      </p:sp>
      <p:sp>
        <p:nvSpPr>
          <p:cNvPr id="10" name="Rectangle 8"/>
          <p:cNvSpPr>
            <a:spLocks noGrp="1"/>
          </p:cNvSpPr>
          <p:nvPr>
            <p:ph type="body" sz="quarter" idx="14" hasCustomPrompt="1"/>
          </p:nvPr>
        </p:nvSpPr>
        <p:spPr>
          <a:xfrm>
            <a:off x="4419600" y="381000"/>
            <a:ext cx="3962400"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p>
        </p:txBody>
      </p:sp>
      <p:sp>
        <p:nvSpPr>
          <p:cNvPr id="8" name="Rectangle 11"/>
          <p:cNvSpPr>
            <a:spLocks noGrp="1"/>
          </p:cNvSpPr>
          <p:nvPr>
            <p:ph sz="quarter" idx="16"/>
          </p:nvPr>
        </p:nvSpPr>
        <p:spPr>
          <a:xfrm>
            <a:off x="4419600" y="609600"/>
            <a:ext cx="3962400" cy="17282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Rectangle 8"/>
          <p:cNvSpPr>
            <a:spLocks noGrp="1"/>
          </p:cNvSpPr>
          <p:nvPr>
            <p:ph type="body" sz="quarter" idx="13" hasCustomPrompt="1"/>
          </p:nvPr>
        </p:nvSpPr>
        <p:spPr>
          <a:xfrm>
            <a:off x="304800" y="381000"/>
            <a:ext cx="3965448"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p>
        </p:txBody>
      </p:sp>
      <p:sp>
        <p:nvSpPr>
          <p:cNvPr id="20" name="Rectangle 11"/>
          <p:cNvSpPr>
            <a:spLocks noGrp="1"/>
          </p:cNvSpPr>
          <p:nvPr>
            <p:ph sz="quarter" idx="15"/>
          </p:nvPr>
        </p:nvSpPr>
        <p:spPr>
          <a:xfrm>
            <a:off x="304800" y="609600"/>
            <a:ext cx="3962400" cy="563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Rectangle 8"/>
          <p:cNvSpPr>
            <a:spLocks noGrp="1"/>
          </p:cNvSpPr>
          <p:nvPr>
            <p:ph type="body" sz="quarter" idx="17" hasCustomPrompt="1"/>
          </p:nvPr>
        </p:nvSpPr>
        <p:spPr>
          <a:xfrm>
            <a:off x="4416552" y="2340864"/>
            <a:ext cx="3962400"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p>
        </p:txBody>
      </p:sp>
      <p:sp>
        <p:nvSpPr>
          <p:cNvPr id="13" name="Rectangle 11"/>
          <p:cNvSpPr>
            <a:spLocks noGrp="1"/>
          </p:cNvSpPr>
          <p:nvPr>
            <p:ph sz="quarter" idx="18"/>
          </p:nvPr>
        </p:nvSpPr>
        <p:spPr>
          <a:xfrm>
            <a:off x="4416552" y="2569464"/>
            <a:ext cx="3962400" cy="17282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Rectangle 8"/>
          <p:cNvSpPr>
            <a:spLocks noGrp="1"/>
          </p:cNvSpPr>
          <p:nvPr>
            <p:ph type="body" sz="quarter" idx="19" hasCustomPrompt="1"/>
          </p:nvPr>
        </p:nvSpPr>
        <p:spPr>
          <a:xfrm>
            <a:off x="4419600" y="4291584"/>
            <a:ext cx="3962400"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p>
        </p:txBody>
      </p:sp>
      <p:sp>
        <p:nvSpPr>
          <p:cNvPr id="15" name="Rectangle 11"/>
          <p:cNvSpPr>
            <a:spLocks noGrp="1"/>
          </p:cNvSpPr>
          <p:nvPr>
            <p:ph sz="quarter" idx="20"/>
          </p:nvPr>
        </p:nvSpPr>
        <p:spPr>
          <a:xfrm>
            <a:off x="4419600" y="4520184"/>
            <a:ext cx="3962400" cy="17282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Rectangle 17"/>
          <p:cNvSpPr>
            <a:spLocks noGrp="1"/>
          </p:cNvSpPr>
          <p:nvPr>
            <p:ph type="dt" sz="half" idx="21"/>
          </p:nvPr>
        </p:nvSpPr>
        <p:spPr/>
        <p:txBody>
          <a:bodyPr/>
          <a:lstStyle/>
          <a:p>
            <a:pPr algn="r"/>
            <a:fld id="{7293A964-5F5E-47DC-ABD9-08A6A9FFD04F}" type="datetime1">
              <a:rPr lang="en-US" smtClean="0"/>
              <a:pPr algn="r"/>
              <a:t>7/30/2018</a:t>
            </a:fld>
            <a:endParaRPr lang="en-US"/>
          </a:p>
        </p:txBody>
      </p:sp>
      <p:sp>
        <p:nvSpPr>
          <p:cNvPr id="18" name="Rectangle 18"/>
          <p:cNvSpPr>
            <a:spLocks noGrp="1"/>
          </p:cNvSpPr>
          <p:nvPr>
            <p:ph type="sldNum" sz="quarter" idx="22"/>
          </p:nvPr>
        </p:nvSpPr>
        <p:spPr>
          <a:xfrm>
            <a:off x="8686800" y="6513576"/>
            <a:ext cx="381000" cy="304800"/>
          </a:xfrm>
          <a:prstGeom prst="rect">
            <a:avLst/>
          </a:prstGeom>
        </p:spPr>
        <p:txBody>
          <a:bodyPr/>
          <a:lstStyle/>
          <a:p>
            <a:pPr algn="r"/>
            <a:fld id="{256D3EEF-DE4E-429D-8EC4-DDC531AFF587}" type="slidenum">
              <a:rPr lang="en-US" sz="1000" smtClean="0"/>
              <a:pPr algn="r"/>
              <a:t>‹#›</a:t>
            </a:fld>
            <a:endParaRPr lang="en-US"/>
          </a:p>
        </p:txBody>
      </p:sp>
      <p:sp>
        <p:nvSpPr>
          <p:cNvPr id="21" name="Rectangle 21"/>
          <p:cNvSpPr>
            <a:spLocks noGrp="1"/>
          </p:cNvSpPr>
          <p:nvPr>
            <p:ph type="ftr" sz="quarter" idx="23"/>
          </p:nvPr>
        </p:nvSpPr>
        <p:spPr>
          <a:xfrm>
            <a:off x="2705100" y="6477000"/>
            <a:ext cx="3733800" cy="304800"/>
          </a:xfrm>
          <a:prstGeom prst="rect">
            <a:avLst/>
          </a:prstGeom>
        </p:spPr>
        <p:txBody>
          <a:body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4-Up: 3 Left, 1 Right">
    <p:spTree>
      <p:nvGrpSpPr>
        <p:cNvPr id="1" name=""/>
        <p:cNvGrpSpPr/>
        <p:nvPr/>
      </p:nvGrpSpPr>
      <p:grpSpPr>
        <a:xfrm>
          <a:off x="0" y="0"/>
          <a:ext cx="0" cy="0"/>
          <a:chOff x="0" y="0"/>
          <a:chExt cx="0" cy="0"/>
        </a:xfrm>
      </p:grpSpPr>
      <p:sp>
        <p:nvSpPr>
          <p:cNvPr id="2" name="Rectangle 2"/>
          <p:cNvSpPr>
            <a:spLocks noGrp="1"/>
          </p:cNvSpPr>
          <p:nvPr>
            <p:ph type="title" hasCustomPrompt="1"/>
          </p:nvPr>
        </p:nvSpPr>
        <p:spPr>
          <a:xfrm>
            <a:off x="8610600" y="381000"/>
            <a:ext cx="533400" cy="5867400"/>
          </a:xfrm>
          <a:prstGeom prst="rect">
            <a:avLst/>
          </a:prstGeom>
        </p:spPr>
        <p:txBody>
          <a:bodyPr/>
          <a:lstStyle/>
          <a:p>
            <a:r>
              <a:rPr lang="en-US" dirty="0"/>
              <a:t>Ridgehead Software, Inc.</a:t>
            </a:r>
          </a:p>
        </p:txBody>
      </p:sp>
      <p:sp>
        <p:nvSpPr>
          <p:cNvPr id="18" name="Rectangle 8"/>
          <p:cNvSpPr>
            <a:spLocks noGrp="1"/>
          </p:cNvSpPr>
          <p:nvPr>
            <p:ph type="body" sz="quarter" idx="13" hasCustomPrompt="1"/>
          </p:nvPr>
        </p:nvSpPr>
        <p:spPr>
          <a:xfrm>
            <a:off x="4416552" y="381000"/>
            <a:ext cx="3965448"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p>
        </p:txBody>
      </p:sp>
      <p:sp>
        <p:nvSpPr>
          <p:cNvPr id="21" name="Rectangle 11"/>
          <p:cNvSpPr>
            <a:spLocks noGrp="1"/>
          </p:cNvSpPr>
          <p:nvPr>
            <p:ph sz="quarter" idx="15"/>
          </p:nvPr>
        </p:nvSpPr>
        <p:spPr>
          <a:xfrm>
            <a:off x="4416552" y="609600"/>
            <a:ext cx="3962400" cy="563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8"/>
          <p:cNvSpPr>
            <a:spLocks noGrp="1"/>
          </p:cNvSpPr>
          <p:nvPr>
            <p:ph type="body" sz="quarter" idx="14" hasCustomPrompt="1"/>
          </p:nvPr>
        </p:nvSpPr>
        <p:spPr>
          <a:xfrm>
            <a:off x="304800" y="381000"/>
            <a:ext cx="3962400"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p>
        </p:txBody>
      </p:sp>
      <p:sp>
        <p:nvSpPr>
          <p:cNvPr id="10" name="Rectangle 11"/>
          <p:cNvSpPr>
            <a:spLocks noGrp="1"/>
          </p:cNvSpPr>
          <p:nvPr>
            <p:ph sz="quarter" idx="16"/>
          </p:nvPr>
        </p:nvSpPr>
        <p:spPr>
          <a:xfrm>
            <a:off x="304800" y="609600"/>
            <a:ext cx="3962400" cy="17282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Rectangle 8"/>
          <p:cNvSpPr>
            <a:spLocks noGrp="1"/>
          </p:cNvSpPr>
          <p:nvPr>
            <p:ph type="body" sz="quarter" idx="17" hasCustomPrompt="1"/>
          </p:nvPr>
        </p:nvSpPr>
        <p:spPr>
          <a:xfrm>
            <a:off x="301752" y="2340864"/>
            <a:ext cx="3962400"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p>
        </p:txBody>
      </p:sp>
      <p:sp>
        <p:nvSpPr>
          <p:cNvPr id="14" name="Rectangle 11"/>
          <p:cNvSpPr>
            <a:spLocks noGrp="1"/>
          </p:cNvSpPr>
          <p:nvPr>
            <p:ph sz="quarter" idx="18"/>
          </p:nvPr>
        </p:nvSpPr>
        <p:spPr>
          <a:xfrm>
            <a:off x="301752" y="2569464"/>
            <a:ext cx="3962400" cy="17282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Rectangle 8"/>
          <p:cNvSpPr>
            <a:spLocks noGrp="1"/>
          </p:cNvSpPr>
          <p:nvPr>
            <p:ph type="body" sz="quarter" idx="19" hasCustomPrompt="1"/>
          </p:nvPr>
        </p:nvSpPr>
        <p:spPr>
          <a:xfrm>
            <a:off x="304800" y="4291584"/>
            <a:ext cx="3962400"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p>
        </p:txBody>
      </p:sp>
      <p:sp>
        <p:nvSpPr>
          <p:cNvPr id="16" name="Rectangle 11"/>
          <p:cNvSpPr>
            <a:spLocks noGrp="1"/>
          </p:cNvSpPr>
          <p:nvPr>
            <p:ph sz="quarter" idx="20"/>
          </p:nvPr>
        </p:nvSpPr>
        <p:spPr>
          <a:xfrm>
            <a:off x="304800" y="4520184"/>
            <a:ext cx="3962400" cy="17282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Rectangle 17"/>
          <p:cNvSpPr>
            <a:spLocks noGrp="1"/>
          </p:cNvSpPr>
          <p:nvPr>
            <p:ph type="dt" sz="half" idx="21"/>
          </p:nvPr>
        </p:nvSpPr>
        <p:spPr/>
        <p:txBody>
          <a:bodyPr/>
          <a:lstStyle/>
          <a:p>
            <a:pPr algn="r"/>
            <a:fld id="{968C9C2A-D3B8-4543-8A47-F59C20C16D9A}" type="datetime1">
              <a:rPr lang="en-US" smtClean="0"/>
              <a:pPr algn="r"/>
              <a:t>7/30/2018</a:t>
            </a:fld>
            <a:endParaRPr lang="en-US" dirty="0"/>
          </a:p>
        </p:txBody>
      </p:sp>
      <p:sp>
        <p:nvSpPr>
          <p:cNvPr id="19" name="Rectangle 19"/>
          <p:cNvSpPr>
            <a:spLocks noGrp="1"/>
          </p:cNvSpPr>
          <p:nvPr>
            <p:ph type="sldNum" sz="quarter" idx="22"/>
          </p:nvPr>
        </p:nvSpPr>
        <p:spPr>
          <a:xfrm>
            <a:off x="8686800" y="6513576"/>
            <a:ext cx="381000" cy="304800"/>
          </a:xfrm>
          <a:prstGeom prst="rect">
            <a:avLst/>
          </a:prstGeom>
        </p:spPr>
        <p:txBody>
          <a:bodyPr/>
          <a:lstStyle/>
          <a:p>
            <a:pPr algn="r"/>
            <a:fld id="{256D3EEF-DE4E-429D-8EC4-DDC531AFF587}" type="slidenum">
              <a:rPr lang="en-US" sz="1000" smtClean="0"/>
              <a:pPr algn="r"/>
              <a:t>‹#›</a:t>
            </a:fld>
            <a:endParaRPr lang="en-US"/>
          </a:p>
        </p:txBody>
      </p:sp>
      <p:sp>
        <p:nvSpPr>
          <p:cNvPr id="20" name="Rectangle 20"/>
          <p:cNvSpPr>
            <a:spLocks noGrp="1"/>
          </p:cNvSpPr>
          <p:nvPr>
            <p:ph type="ftr" sz="quarter" idx="23"/>
          </p:nvPr>
        </p:nvSpPr>
        <p:spPr>
          <a:xfrm>
            <a:off x="2705100" y="6477000"/>
            <a:ext cx="3733800" cy="304800"/>
          </a:xfrm>
          <a:prstGeom prst="rect">
            <a:avLst/>
          </a:prstGeom>
        </p:spPr>
        <p:txBody>
          <a:bodyPr/>
          <a:lstStyle/>
          <a:p>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5-Up: 2 Left, 3 Right">
    <p:spTree>
      <p:nvGrpSpPr>
        <p:cNvPr id="1" name=""/>
        <p:cNvGrpSpPr/>
        <p:nvPr/>
      </p:nvGrpSpPr>
      <p:grpSpPr>
        <a:xfrm>
          <a:off x="0" y="0"/>
          <a:ext cx="0" cy="0"/>
          <a:chOff x="0" y="0"/>
          <a:chExt cx="0" cy="0"/>
        </a:xfrm>
      </p:grpSpPr>
      <p:sp>
        <p:nvSpPr>
          <p:cNvPr id="20" name="Rectangle 2"/>
          <p:cNvSpPr>
            <a:spLocks noGrp="1"/>
          </p:cNvSpPr>
          <p:nvPr>
            <p:ph type="title" hasCustomPrompt="1"/>
          </p:nvPr>
        </p:nvSpPr>
        <p:spPr>
          <a:xfrm>
            <a:off x="8610600" y="381000"/>
            <a:ext cx="533400" cy="5867400"/>
          </a:xfrm>
          <a:prstGeom prst="rect">
            <a:avLst/>
          </a:prstGeom>
        </p:spPr>
        <p:txBody>
          <a:bodyPr/>
          <a:lstStyle/>
          <a:p>
            <a:r>
              <a:rPr lang="en-US" dirty="0"/>
              <a:t>Ridgehead Software, Inc.</a:t>
            </a:r>
          </a:p>
        </p:txBody>
      </p:sp>
      <p:sp>
        <p:nvSpPr>
          <p:cNvPr id="23" name="Rectangle 8"/>
          <p:cNvSpPr>
            <a:spLocks noGrp="1"/>
          </p:cNvSpPr>
          <p:nvPr>
            <p:ph type="body" sz="quarter" idx="13" hasCustomPrompt="1"/>
          </p:nvPr>
        </p:nvSpPr>
        <p:spPr>
          <a:xfrm>
            <a:off x="304800" y="381000"/>
            <a:ext cx="3962400"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endParaRPr lang="en-US"/>
          </a:p>
        </p:txBody>
      </p:sp>
      <p:sp>
        <p:nvSpPr>
          <p:cNvPr id="24" name="Rectangle 11"/>
          <p:cNvSpPr>
            <a:spLocks noGrp="1"/>
          </p:cNvSpPr>
          <p:nvPr>
            <p:ph sz="quarter" idx="15"/>
          </p:nvPr>
        </p:nvSpPr>
        <p:spPr>
          <a:xfrm>
            <a:off x="304800" y="609600"/>
            <a:ext cx="3962400" cy="27066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Rectangle 8"/>
          <p:cNvSpPr>
            <a:spLocks noGrp="1"/>
          </p:cNvSpPr>
          <p:nvPr>
            <p:ph type="body" sz="quarter" idx="16" hasCustomPrompt="1"/>
          </p:nvPr>
        </p:nvSpPr>
        <p:spPr>
          <a:xfrm>
            <a:off x="301752" y="3319272"/>
            <a:ext cx="3965448"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endParaRPr lang="en-US"/>
          </a:p>
        </p:txBody>
      </p:sp>
      <p:sp>
        <p:nvSpPr>
          <p:cNvPr id="26" name="Rectangle 11"/>
          <p:cNvSpPr>
            <a:spLocks noGrp="1"/>
          </p:cNvSpPr>
          <p:nvPr>
            <p:ph sz="quarter" idx="17"/>
          </p:nvPr>
        </p:nvSpPr>
        <p:spPr>
          <a:xfrm>
            <a:off x="301752" y="3547872"/>
            <a:ext cx="3965448" cy="27066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Rectangle 8"/>
          <p:cNvSpPr>
            <a:spLocks noGrp="1"/>
          </p:cNvSpPr>
          <p:nvPr>
            <p:ph type="body" sz="quarter" idx="14" hasCustomPrompt="1"/>
          </p:nvPr>
        </p:nvSpPr>
        <p:spPr>
          <a:xfrm>
            <a:off x="4419600" y="381000"/>
            <a:ext cx="3962400"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p>
        </p:txBody>
      </p:sp>
      <p:sp>
        <p:nvSpPr>
          <p:cNvPr id="29" name="Rectangle 11"/>
          <p:cNvSpPr>
            <a:spLocks noGrp="1"/>
          </p:cNvSpPr>
          <p:nvPr>
            <p:ph sz="quarter" idx="18"/>
          </p:nvPr>
        </p:nvSpPr>
        <p:spPr>
          <a:xfrm>
            <a:off x="4419600" y="609600"/>
            <a:ext cx="3962400" cy="17282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Rectangle 8"/>
          <p:cNvSpPr>
            <a:spLocks noGrp="1"/>
          </p:cNvSpPr>
          <p:nvPr>
            <p:ph type="body" sz="quarter" idx="19" hasCustomPrompt="1"/>
          </p:nvPr>
        </p:nvSpPr>
        <p:spPr>
          <a:xfrm>
            <a:off x="4416552" y="2340864"/>
            <a:ext cx="3962400"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p>
        </p:txBody>
      </p:sp>
      <p:sp>
        <p:nvSpPr>
          <p:cNvPr id="32" name="Rectangle 11"/>
          <p:cNvSpPr>
            <a:spLocks noGrp="1"/>
          </p:cNvSpPr>
          <p:nvPr>
            <p:ph sz="quarter" idx="20"/>
          </p:nvPr>
        </p:nvSpPr>
        <p:spPr>
          <a:xfrm>
            <a:off x="4416552" y="2569464"/>
            <a:ext cx="3962400" cy="17282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3" name="Rectangle 8"/>
          <p:cNvSpPr>
            <a:spLocks noGrp="1"/>
          </p:cNvSpPr>
          <p:nvPr>
            <p:ph type="body" sz="quarter" idx="21" hasCustomPrompt="1"/>
          </p:nvPr>
        </p:nvSpPr>
        <p:spPr>
          <a:xfrm>
            <a:off x="4419600" y="4291584"/>
            <a:ext cx="3962400"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p>
        </p:txBody>
      </p:sp>
      <p:sp>
        <p:nvSpPr>
          <p:cNvPr id="34" name="Rectangle 11"/>
          <p:cNvSpPr>
            <a:spLocks noGrp="1"/>
          </p:cNvSpPr>
          <p:nvPr>
            <p:ph sz="quarter" idx="22"/>
          </p:nvPr>
        </p:nvSpPr>
        <p:spPr>
          <a:xfrm>
            <a:off x="4419600" y="4520184"/>
            <a:ext cx="3962400" cy="17282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Rectangle 16"/>
          <p:cNvSpPr>
            <a:spLocks noGrp="1"/>
          </p:cNvSpPr>
          <p:nvPr>
            <p:ph type="dt" sz="half" idx="23"/>
          </p:nvPr>
        </p:nvSpPr>
        <p:spPr/>
        <p:txBody>
          <a:bodyPr/>
          <a:lstStyle/>
          <a:p>
            <a:pPr algn="r"/>
            <a:fld id="{29ED4C97-3C5D-482A-99AD-AD992C3024DE}" type="datetime1">
              <a:rPr lang="en-US" smtClean="0"/>
              <a:pPr algn="r"/>
              <a:t>7/30/2018</a:t>
            </a:fld>
            <a:endParaRPr lang="en-US"/>
          </a:p>
        </p:txBody>
      </p:sp>
      <p:sp>
        <p:nvSpPr>
          <p:cNvPr id="17" name="Rectangle 17"/>
          <p:cNvSpPr>
            <a:spLocks noGrp="1"/>
          </p:cNvSpPr>
          <p:nvPr>
            <p:ph type="sldNum" sz="quarter" idx="24"/>
          </p:nvPr>
        </p:nvSpPr>
        <p:spPr>
          <a:xfrm>
            <a:off x="8686800" y="6513576"/>
            <a:ext cx="381000" cy="304800"/>
          </a:xfrm>
          <a:prstGeom prst="rect">
            <a:avLst/>
          </a:prstGeom>
        </p:spPr>
        <p:txBody>
          <a:bodyPr/>
          <a:lstStyle/>
          <a:p>
            <a:pPr algn="r"/>
            <a:fld id="{256D3EEF-DE4E-429D-8EC4-DDC531AFF587}" type="slidenum">
              <a:rPr lang="en-US" sz="1000" smtClean="0"/>
              <a:pPr algn="r"/>
              <a:t>‹#›</a:t>
            </a:fld>
            <a:endParaRPr lang="en-US"/>
          </a:p>
        </p:txBody>
      </p:sp>
      <p:sp>
        <p:nvSpPr>
          <p:cNvPr id="18" name="Rectangle 18"/>
          <p:cNvSpPr>
            <a:spLocks noGrp="1"/>
          </p:cNvSpPr>
          <p:nvPr>
            <p:ph type="ftr" sz="quarter" idx="25"/>
          </p:nvPr>
        </p:nvSpPr>
        <p:spPr>
          <a:xfrm>
            <a:off x="2705100" y="6477000"/>
            <a:ext cx="3733800" cy="304800"/>
          </a:xfrm>
          <a:prstGeom prst="rect">
            <a:avLst/>
          </a:prstGeom>
        </p:spPr>
        <p:txBody>
          <a:bodyPr/>
          <a:lstStyle/>
          <a:p>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5-Up: 3 Left, 2 Right">
    <p:spTree>
      <p:nvGrpSpPr>
        <p:cNvPr id="1" name=""/>
        <p:cNvGrpSpPr/>
        <p:nvPr/>
      </p:nvGrpSpPr>
      <p:grpSpPr>
        <a:xfrm>
          <a:off x="0" y="0"/>
          <a:ext cx="0" cy="0"/>
          <a:chOff x="0" y="0"/>
          <a:chExt cx="0" cy="0"/>
        </a:xfrm>
      </p:grpSpPr>
      <p:sp>
        <p:nvSpPr>
          <p:cNvPr id="5" name="Rectangle 2"/>
          <p:cNvSpPr>
            <a:spLocks noGrp="1"/>
          </p:cNvSpPr>
          <p:nvPr>
            <p:ph type="title" hasCustomPrompt="1"/>
          </p:nvPr>
        </p:nvSpPr>
        <p:spPr>
          <a:xfrm>
            <a:off x="8610600" y="381000"/>
            <a:ext cx="533400" cy="5867400"/>
          </a:xfrm>
          <a:prstGeom prst="rect">
            <a:avLst/>
          </a:prstGeom>
        </p:spPr>
        <p:txBody>
          <a:bodyPr/>
          <a:lstStyle/>
          <a:p>
            <a:r>
              <a:rPr lang="en-US" dirty="0"/>
              <a:t>Ridgehead Software, Inc.</a:t>
            </a:r>
          </a:p>
        </p:txBody>
      </p:sp>
      <p:sp>
        <p:nvSpPr>
          <p:cNvPr id="21" name="Rectangle 8"/>
          <p:cNvSpPr>
            <a:spLocks noGrp="1"/>
          </p:cNvSpPr>
          <p:nvPr>
            <p:ph type="body" sz="quarter" idx="14" hasCustomPrompt="1"/>
          </p:nvPr>
        </p:nvSpPr>
        <p:spPr>
          <a:xfrm>
            <a:off x="307848" y="381000"/>
            <a:ext cx="3962400"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p>
        </p:txBody>
      </p:sp>
      <p:sp>
        <p:nvSpPr>
          <p:cNvPr id="22" name="Rectangle 11"/>
          <p:cNvSpPr>
            <a:spLocks noGrp="1"/>
          </p:cNvSpPr>
          <p:nvPr>
            <p:ph sz="quarter" idx="16"/>
          </p:nvPr>
        </p:nvSpPr>
        <p:spPr>
          <a:xfrm>
            <a:off x="307848" y="609600"/>
            <a:ext cx="3962400" cy="17282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Rectangle 8"/>
          <p:cNvSpPr>
            <a:spLocks noGrp="1"/>
          </p:cNvSpPr>
          <p:nvPr>
            <p:ph type="body" sz="quarter" idx="17" hasCustomPrompt="1"/>
          </p:nvPr>
        </p:nvSpPr>
        <p:spPr>
          <a:xfrm>
            <a:off x="304800" y="2340864"/>
            <a:ext cx="3962400"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p>
        </p:txBody>
      </p:sp>
      <p:sp>
        <p:nvSpPr>
          <p:cNvPr id="26" name="Rectangle 11"/>
          <p:cNvSpPr>
            <a:spLocks noGrp="1"/>
          </p:cNvSpPr>
          <p:nvPr>
            <p:ph sz="quarter" idx="18"/>
          </p:nvPr>
        </p:nvSpPr>
        <p:spPr>
          <a:xfrm>
            <a:off x="304800" y="2569464"/>
            <a:ext cx="3962400" cy="17282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7" name="Rectangle 8"/>
          <p:cNvSpPr>
            <a:spLocks noGrp="1"/>
          </p:cNvSpPr>
          <p:nvPr>
            <p:ph type="body" sz="quarter" idx="19" hasCustomPrompt="1"/>
          </p:nvPr>
        </p:nvSpPr>
        <p:spPr>
          <a:xfrm>
            <a:off x="307848" y="4291584"/>
            <a:ext cx="3962400"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p>
        </p:txBody>
      </p:sp>
      <p:sp>
        <p:nvSpPr>
          <p:cNvPr id="28" name="Rectangle 11"/>
          <p:cNvSpPr>
            <a:spLocks noGrp="1"/>
          </p:cNvSpPr>
          <p:nvPr>
            <p:ph sz="quarter" idx="20"/>
          </p:nvPr>
        </p:nvSpPr>
        <p:spPr>
          <a:xfrm>
            <a:off x="307848" y="4520184"/>
            <a:ext cx="3962400" cy="17282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Rectangle 8"/>
          <p:cNvSpPr>
            <a:spLocks noGrp="1"/>
          </p:cNvSpPr>
          <p:nvPr>
            <p:ph type="body" sz="quarter" idx="21" hasCustomPrompt="1"/>
          </p:nvPr>
        </p:nvSpPr>
        <p:spPr>
          <a:xfrm>
            <a:off x="4419600" y="381000"/>
            <a:ext cx="3962400"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endParaRPr lang="en-US"/>
          </a:p>
        </p:txBody>
      </p:sp>
      <p:sp>
        <p:nvSpPr>
          <p:cNvPr id="13" name="Rectangle 11"/>
          <p:cNvSpPr>
            <a:spLocks noGrp="1"/>
          </p:cNvSpPr>
          <p:nvPr>
            <p:ph sz="quarter" idx="22"/>
          </p:nvPr>
        </p:nvSpPr>
        <p:spPr>
          <a:xfrm>
            <a:off x="4419600" y="609600"/>
            <a:ext cx="3962400" cy="27066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Rectangle 8"/>
          <p:cNvSpPr>
            <a:spLocks noGrp="1"/>
          </p:cNvSpPr>
          <p:nvPr>
            <p:ph type="body" sz="quarter" idx="23" hasCustomPrompt="1"/>
          </p:nvPr>
        </p:nvSpPr>
        <p:spPr>
          <a:xfrm>
            <a:off x="4416552" y="3319272"/>
            <a:ext cx="3965448"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endParaRPr lang="en-US"/>
          </a:p>
        </p:txBody>
      </p:sp>
      <p:sp>
        <p:nvSpPr>
          <p:cNvPr id="16" name="Rectangle 11"/>
          <p:cNvSpPr>
            <a:spLocks noGrp="1"/>
          </p:cNvSpPr>
          <p:nvPr>
            <p:ph sz="quarter" idx="24"/>
          </p:nvPr>
        </p:nvSpPr>
        <p:spPr>
          <a:xfrm>
            <a:off x="4416552" y="3547872"/>
            <a:ext cx="3965448" cy="27066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Rectangle 17"/>
          <p:cNvSpPr>
            <a:spLocks noGrp="1"/>
          </p:cNvSpPr>
          <p:nvPr>
            <p:ph type="dt" sz="half" idx="25"/>
          </p:nvPr>
        </p:nvSpPr>
        <p:spPr/>
        <p:txBody>
          <a:bodyPr/>
          <a:lstStyle/>
          <a:p>
            <a:pPr algn="r"/>
            <a:fld id="{3EF8FEE9-63ED-4C1B-8C25-9B47C2DA1E72}" type="datetime1">
              <a:rPr lang="en-US" smtClean="0"/>
              <a:pPr algn="r"/>
              <a:t>7/30/2018</a:t>
            </a:fld>
            <a:endParaRPr lang="en-US"/>
          </a:p>
        </p:txBody>
      </p:sp>
      <p:sp>
        <p:nvSpPr>
          <p:cNvPr id="18" name="Rectangle 18"/>
          <p:cNvSpPr>
            <a:spLocks noGrp="1"/>
          </p:cNvSpPr>
          <p:nvPr>
            <p:ph type="sldNum" sz="quarter" idx="26"/>
          </p:nvPr>
        </p:nvSpPr>
        <p:spPr>
          <a:xfrm>
            <a:off x="8686800" y="6513576"/>
            <a:ext cx="381000" cy="304800"/>
          </a:xfrm>
          <a:prstGeom prst="rect">
            <a:avLst/>
          </a:prstGeom>
        </p:spPr>
        <p:txBody>
          <a:bodyPr/>
          <a:lstStyle/>
          <a:p>
            <a:pPr algn="r"/>
            <a:fld id="{256D3EEF-DE4E-429D-8EC4-DDC531AFF587}" type="slidenum">
              <a:rPr lang="en-US" sz="1000" smtClean="0"/>
              <a:pPr algn="r"/>
              <a:t>‹#›</a:t>
            </a:fld>
            <a:endParaRPr lang="en-US"/>
          </a:p>
        </p:txBody>
      </p:sp>
      <p:sp>
        <p:nvSpPr>
          <p:cNvPr id="23" name="Rectangle 23"/>
          <p:cNvSpPr>
            <a:spLocks noGrp="1"/>
          </p:cNvSpPr>
          <p:nvPr>
            <p:ph type="ftr" sz="quarter" idx="27"/>
          </p:nvPr>
        </p:nvSpPr>
        <p:spPr>
          <a:xfrm>
            <a:off x="2705100" y="6477000"/>
            <a:ext cx="3733800" cy="304800"/>
          </a:xfrm>
          <a:prstGeom prst="rect">
            <a:avLst/>
          </a:prstGeom>
        </p:spPr>
        <p:txBody>
          <a:bodyPr/>
          <a:lstStyle/>
          <a:p>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ombstones">
    <p:spTree>
      <p:nvGrpSpPr>
        <p:cNvPr id="1" name=""/>
        <p:cNvGrpSpPr/>
        <p:nvPr/>
      </p:nvGrpSpPr>
      <p:grpSpPr>
        <a:xfrm>
          <a:off x="0" y="0"/>
          <a:ext cx="0" cy="0"/>
          <a:chOff x="0" y="0"/>
          <a:chExt cx="0" cy="0"/>
        </a:xfrm>
      </p:grpSpPr>
      <p:sp>
        <p:nvSpPr>
          <p:cNvPr id="23" name="Rectangle 2"/>
          <p:cNvSpPr>
            <a:spLocks noGrp="1"/>
          </p:cNvSpPr>
          <p:nvPr>
            <p:ph type="title" hasCustomPrompt="1"/>
          </p:nvPr>
        </p:nvSpPr>
        <p:spPr>
          <a:xfrm>
            <a:off x="8610600" y="381000"/>
            <a:ext cx="533400" cy="5867400"/>
          </a:xfrm>
          <a:prstGeom prst="rect">
            <a:avLst/>
          </a:prstGeom>
        </p:spPr>
        <p:txBody>
          <a:bodyPr/>
          <a:lstStyle/>
          <a:p>
            <a:r>
              <a:rPr lang="en-US" dirty="0"/>
              <a:t>Ridgehead Software, Inc.</a:t>
            </a:r>
          </a:p>
        </p:txBody>
      </p:sp>
      <p:sp>
        <p:nvSpPr>
          <p:cNvPr id="9" name="Rectangle 6"/>
          <p:cNvSpPr/>
          <p:nvPr/>
        </p:nvSpPr>
        <p:spPr>
          <a:xfrm>
            <a:off x="1371600" y="14478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p>
            <a:pPr algn="ctr"/>
            <a:endParaRPr lang="en-US" dirty="0"/>
          </a:p>
        </p:txBody>
      </p:sp>
      <p:sp>
        <p:nvSpPr>
          <p:cNvPr id="8" name="Rectangle 6"/>
          <p:cNvSpPr/>
          <p:nvPr/>
        </p:nvSpPr>
        <p:spPr>
          <a:xfrm>
            <a:off x="1371600" y="38862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p>
            <a:pPr algn="ctr"/>
            <a:endParaRPr lang="en-US" dirty="0"/>
          </a:p>
        </p:txBody>
      </p:sp>
      <p:sp>
        <p:nvSpPr>
          <p:cNvPr id="26" name="Rectangle 6"/>
          <p:cNvSpPr/>
          <p:nvPr/>
        </p:nvSpPr>
        <p:spPr>
          <a:xfrm>
            <a:off x="3505200" y="14478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p>
            <a:pPr algn="ctr"/>
            <a:endParaRPr lang="en-US" dirty="0"/>
          </a:p>
        </p:txBody>
      </p:sp>
      <p:sp>
        <p:nvSpPr>
          <p:cNvPr id="25" name="Rectangle 6"/>
          <p:cNvSpPr/>
          <p:nvPr/>
        </p:nvSpPr>
        <p:spPr>
          <a:xfrm>
            <a:off x="3505200" y="38862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p>
            <a:pPr algn="ctr"/>
            <a:endParaRPr lang="en-US" dirty="0"/>
          </a:p>
        </p:txBody>
      </p:sp>
      <p:sp>
        <p:nvSpPr>
          <p:cNvPr id="31" name="Rectangle 6"/>
          <p:cNvSpPr/>
          <p:nvPr/>
        </p:nvSpPr>
        <p:spPr>
          <a:xfrm>
            <a:off x="5638800" y="14478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p>
            <a:pPr algn="ctr"/>
            <a:endParaRPr lang="en-US" dirty="0"/>
          </a:p>
        </p:txBody>
      </p:sp>
      <p:sp>
        <p:nvSpPr>
          <p:cNvPr id="3" name="Rectangle 6"/>
          <p:cNvSpPr/>
          <p:nvPr/>
        </p:nvSpPr>
        <p:spPr>
          <a:xfrm>
            <a:off x="5638800" y="38862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p>
            <a:pPr algn="ctr"/>
            <a:endParaRPr lang="en-US" dirty="0"/>
          </a:p>
        </p:txBody>
      </p:sp>
      <p:sp>
        <p:nvSpPr>
          <p:cNvPr id="24" name="Rectangle 10"/>
          <p:cNvSpPr>
            <a:spLocks noGrp="1"/>
          </p:cNvSpPr>
          <p:nvPr>
            <p:ph type="pic" sz="quarter" idx="13" hasCustomPrompt="1"/>
          </p:nvPr>
        </p:nvSpPr>
        <p:spPr>
          <a:xfrm>
            <a:off x="1524000" y="1600200"/>
            <a:ext cx="1371600" cy="685800"/>
          </a:xfrm>
        </p:spPr>
        <p:txBody>
          <a:bodyPr/>
          <a:lstStyle/>
          <a:p>
            <a:r>
              <a:rPr lang="en-US" dirty="0"/>
              <a:t>Company</a:t>
            </a:r>
            <a:r>
              <a:rPr lang="en-US" baseline="0" dirty="0"/>
              <a:t> Logo</a:t>
            </a:r>
            <a:endParaRPr lang="en-US" dirty="0"/>
          </a:p>
        </p:txBody>
      </p:sp>
      <p:sp>
        <p:nvSpPr>
          <p:cNvPr id="19" name="Rectangle 10"/>
          <p:cNvSpPr>
            <a:spLocks noGrp="1"/>
          </p:cNvSpPr>
          <p:nvPr>
            <p:ph type="pic" sz="quarter" idx="29" hasCustomPrompt="1"/>
          </p:nvPr>
        </p:nvSpPr>
        <p:spPr>
          <a:xfrm>
            <a:off x="1524000" y="4038600"/>
            <a:ext cx="1371600" cy="685800"/>
          </a:xfrm>
        </p:spPr>
        <p:txBody>
          <a:bodyPr/>
          <a:lstStyle/>
          <a:p>
            <a:r>
              <a:rPr lang="en-US" dirty="0"/>
              <a:t>Company</a:t>
            </a:r>
            <a:r>
              <a:rPr lang="en-US" baseline="0" dirty="0"/>
              <a:t> Logo</a:t>
            </a:r>
            <a:endParaRPr lang="en-US" dirty="0"/>
          </a:p>
        </p:txBody>
      </p:sp>
      <p:sp>
        <p:nvSpPr>
          <p:cNvPr id="27" name="Rectangle 10"/>
          <p:cNvSpPr>
            <a:spLocks noGrp="1"/>
          </p:cNvSpPr>
          <p:nvPr>
            <p:ph type="pic" sz="quarter" idx="17" hasCustomPrompt="1"/>
          </p:nvPr>
        </p:nvSpPr>
        <p:spPr>
          <a:xfrm>
            <a:off x="3657600" y="1600200"/>
            <a:ext cx="1371600" cy="685800"/>
          </a:xfrm>
        </p:spPr>
        <p:txBody>
          <a:bodyPr/>
          <a:lstStyle/>
          <a:p>
            <a:r>
              <a:rPr lang="en-US" dirty="0"/>
              <a:t>Company</a:t>
            </a:r>
            <a:r>
              <a:rPr lang="en-US" baseline="0" dirty="0"/>
              <a:t> Logo</a:t>
            </a:r>
            <a:endParaRPr lang="en-US" dirty="0"/>
          </a:p>
        </p:txBody>
      </p:sp>
      <p:sp>
        <p:nvSpPr>
          <p:cNvPr id="11" name="Rectangle 10"/>
          <p:cNvSpPr>
            <a:spLocks noGrp="1"/>
          </p:cNvSpPr>
          <p:nvPr>
            <p:ph type="pic" sz="quarter" idx="30" hasCustomPrompt="1"/>
          </p:nvPr>
        </p:nvSpPr>
        <p:spPr>
          <a:xfrm>
            <a:off x="3657600" y="4038600"/>
            <a:ext cx="1371600" cy="685800"/>
          </a:xfrm>
        </p:spPr>
        <p:txBody>
          <a:bodyPr/>
          <a:lstStyle/>
          <a:p>
            <a:r>
              <a:rPr lang="en-US" dirty="0"/>
              <a:t>Company</a:t>
            </a:r>
            <a:r>
              <a:rPr lang="en-US" baseline="0" dirty="0"/>
              <a:t> Logo</a:t>
            </a:r>
            <a:endParaRPr lang="en-US" dirty="0"/>
          </a:p>
        </p:txBody>
      </p:sp>
      <p:sp>
        <p:nvSpPr>
          <p:cNvPr id="4" name="Rectangle 10"/>
          <p:cNvSpPr>
            <a:spLocks noGrp="1"/>
          </p:cNvSpPr>
          <p:nvPr>
            <p:ph type="pic" sz="quarter" idx="21" hasCustomPrompt="1"/>
          </p:nvPr>
        </p:nvSpPr>
        <p:spPr>
          <a:xfrm>
            <a:off x="5791200" y="1600200"/>
            <a:ext cx="1371600" cy="685800"/>
          </a:xfrm>
        </p:spPr>
        <p:txBody>
          <a:bodyPr/>
          <a:lstStyle/>
          <a:p>
            <a:r>
              <a:rPr lang="en-US" dirty="0"/>
              <a:t>Company</a:t>
            </a:r>
            <a:r>
              <a:rPr lang="en-US" baseline="0" dirty="0"/>
              <a:t> Logo</a:t>
            </a:r>
            <a:endParaRPr lang="en-US" dirty="0"/>
          </a:p>
        </p:txBody>
      </p:sp>
      <p:sp>
        <p:nvSpPr>
          <p:cNvPr id="15" name="Rectangle 10"/>
          <p:cNvSpPr>
            <a:spLocks noGrp="1"/>
          </p:cNvSpPr>
          <p:nvPr>
            <p:ph type="pic" sz="quarter" idx="31" hasCustomPrompt="1"/>
          </p:nvPr>
        </p:nvSpPr>
        <p:spPr>
          <a:xfrm>
            <a:off x="5791200" y="4038600"/>
            <a:ext cx="1371600" cy="685800"/>
          </a:xfrm>
        </p:spPr>
        <p:txBody>
          <a:bodyPr/>
          <a:lstStyle/>
          <a:p>
            <a:r>
              <a:rPr lang="en-US" dirty="0"/>
              <a:t>Company</a:t>
            </a:r>
            <a:r>
              <a:rPr lang="en-US" baseline="0" dirty="0"/>
              <a:t> Logo</a:t>
            </a:r>
            <a:endParaRPr lang="en-US" dirty="0"/>
          </a:p>
        </p:txBody>
      </p:sp>
      <p:sp>
        <p:nvSpPr>
          <p:cNvPr id="7" name="Rectangle 12"/>
          <p:cNvSpPr>
            <a:spLocks noGrp="1"/>
          </p:cNvSpPr>
          <p:nvPr>
            <p:ph type="body" sz="quarter" idx="14" hasCustomPrompt="1"/>
          </p:nvPr>
        </p:nvSpPr>
        <p:spPr>
          <a:xfrm>
            <a:off x="1524000" y="2895600"/>
            <a:ext cx="1371600" cy="304800"/>
          </a:xfrm>
        </p:spPr>
        <p:txBody>
          <a:bodyPr anchor="ctr"/>
          <a:lstStyle>
            <a:lvl1pPr algn="ctr">
              <a:defRPr b="1"/>
            </a:lvl1pPr>
            <a:extLst/>
          </a:lstStyle>
          <a:p>
            <a:pPr lvl="0"/>
            <a:r>
              <a:rPr lang="en-US" dirty="0"/>
              <a:t>Amount</a:t>
            </a:r>
          </a:p>
        </p:txBody>
      </p:sp>
      <p:sp>
        <p:nvSpPr>
          <p:cNvPr id="28" name="Rectangle 12"/>
          <p:cNvSpPr>
            <a:spLocks noGrp="1"/>
          </p:cNvSpPr>
          <p:nvPr>
            <p:ph type="body" sz="quarter" idx="33" hasCustomPrompt="1"/>
          </p:nvPr>
        </p:nvSpPr>
        <p:spPr>
          <a:xfrm>
            <a:off x="1524000" y="5334000"/>
            <a:ext cx="1371600" cy="304800"/>
          </a:xfrm>
        </p:spPr>
        <p:txBody>
          <a:bodyPr anchor="ctr"/>
          <a:lstStyle>
            <a:lvl1pPr algn="ctr">
              <a:defRPr b="1"/>
            </a:lvl1pPr>
            <a:extLst/>
          </a:lstStyle>
          <a:p>
            <a:pPr lvl="0"/>
            <a:r>
              <a:rPr lang="en-US" dirty="0"/>
              <a:t>Amount</a:t>
            </a:r>
          </a:p>
        </p:txBody>
      </p:sp>
      <p:sp>
        <p:nvSpPr>
          <p:cNvPr id="30" name="Rectangle 12"/>
          <p:cNvSpPr>
            <a:spLocks noGrp="1"/>
          </p:cNvSpPr>
          <p:nvPr>
            <p:ph type="body" sz="quarter" idx="18" hasCustomPrompt="1"/>
          </p:nvPr>
        </p:nvSpPr>
        <p:spPr>
          <a:xfrm>
            <a:off x="3657600" y="2895600"/>
            <a:ext cx="1371600" cy="304800"/>
          </a:xfrm>
        </p:spPr>
        <p:txBody>
          <a:bodyPr anchor="ctr"/>
          <a:lstStyle>
            <a:lvl1pPr algn="ctr">
              <a:defRPr b="1"/>
            </a:lvl1pPr>
            <a:extLst/>
          </a:lstStyle>
          <a:p>
            <a:pPr lvl="0"/>
            <a:r>
              <a:rPr lang="en-US" dirty="0"/>
              <a:t>Amount</a:t>
            </a:r>
          </a:p>
        </p:txBody>
      </p:sp>
      <p:sp>
        <p:nvSpPr>
          <p:cNvPr id="13" name="Rectangle 12"/>
          <p:cNvSpPr>
            <a:spLocks noGrp="1"/>
          </p:cNvSpPr>
          <p:nvPr>
            <p:ph type="body" sz="quarter" idx="34" hasCustomPrompt="1"/>
          </p:nvPr>
        </p:nvSpPr>
        <p:spPr>
          <a:xfrm>
            <a:off x="3657600" y="5334000"/>
            <a:ext cx="1371600" cy="304800"/>
          </a:xfrm>
        </p:spPr>
        <p:txBody>
          <a:bodyPr anchor="ctr"/>
          <a:lstStyle>
            <a:lvl1pPr algn="ctr">
              <a:defRPr b="1"/>
            </a:lvl1pPr>
            <a:extLst/>
          </a:lstStyle>
          <a:p>
            <a:pPr lvl="0"/>
            <a:r>
              <a:rPr lang="en-US" dirty="0"/>
              <a:t>Amount</a:t>
            </a:r>
          </a:p>
        </p:txBody>
      </p:sp>
      <p:sp>
        <p:nvSpPr>
          <p:cNvPr id="14" name="Rectangle 12"/>
          <p:cNvSpPr>
            <a:spLocks noGrp="1"/>
          </p:cNvSpPr>
          <p:nvPr>
            <p:ph type="body" sz="quarter" idx="22" hasCustomPrompt="1"/>
          </p:nvPr>
        </p:nvSpPr>
        <p:spPr>
          <a:xfrm>
            <a:off x="5791200" y="2895600"/>
            <a:ext cx="1371600" cy="304800"/>
          </a:xfrm>
        </p:spPr>
        <p:txBody>
          <a:bodyPr anchor="ctr"/>
          <a:lstStyle>
            <a:lvl1pPr algn="ctr">
              <a:defRPr b="1"/>
            </a:lvl1pPr>
            <a:extLst/>
          </a:lstStyle>
          <a:p>
            <a:pPr lvl="0"/>
            <a:r>
              <a:rPr lang="en-US" dirty="0"/>
              <a:t>Amount</a:t>
            </a:r>
          </a:p>
        </p:txBody>
      </p:sp>
      <p:sp>
        <p:nvSpPr>
          <p:cNvPr id="2" name="Rectangle 12"/>
          <p:cNvSpPr>
            <a:spLocks noGrp="1"/>
          </p:cNvSpPr>
          <p:nvPr>
            <p:ph type="body" sz="quarter" idx="35" hasCustomPrompt="1"/>
          </p:nvPr>
        </p:nvSpPr>
        <p:spPr>
          <a:xfrm>
            <a:off x="5791200" y="5334000"/>
            <a:ext cx="1371600" cy="304800"/>
          </a:xfrm>
        </p:spPr>
        <p:txBody>
          <a:bodyPr anchor="ctr"/>
          <a:lstStyle>
            <a:lvl1pPr algn="ctr">
              <a:defRPr b="1"/>
            </a:lvl1pPr>
            <a:extLst/>
          </a:lstStyle>
          <a:p>
            <a:pPr lvl="0"/>
            <a:r>
              <a:rPr lang="en-US" dirty="0"/>
              <a:t>Amount</a:t>
            </a:r>
          </a:p>
        </p:txBody>
      </p:sp>
      <p:sp>
        <p:nvSpPr>
          <p:cNvPr id="44" name="Rectangle 11"/>
          <p:cNvSpPr>
            <a:spLocks noGrp="1"/>
          </p:cNvSpPr>
          <p:nvPr>
            <p:ph type="body" sz="quarter" idx="15" hasCustomPrompt="1"/>
          </p:nvPr>
        </p:nvSpPr>
        <p:spPr>
          <a:xfrm>
            <a:off x="1524000" y="3200400"/>
            <a:ext cx="1371600" cy="152400"/>
          </a:xfrm>
        </p:spPr>
        <p:txBody>
          <a:bodyPr anchor="ctr">
            <a:noAutofit/>
          </a:bodyPr>
          <a:lstStyle>
            <a:lvl1pPr algn="ctr">
              <a:defRPr sz="800" i="1"/>
            </a:lvl1pPr>
            <a:extLst/>
          </a:lstStyle>
          <a:p>
            <a:pPr lvl="0"/>
            <a:r>
              <a:rPr lang="en-US" dirty="0"/>
              <a:t>Date</a:t>
            </a:r>
          </a:p>
        </p:txBody>
      </p:sp>
      <p:sp>
        <p:nvSpPr>
          <p:cNvPr id="35" name="Rectangle 11"/>
          <p:cNvSpPr>
            <a:spLocks noGrp="1"/>
          </p:cNvSpPr>
          <p:nvPr>
            <p:ph type="body" sz="quarter" idx="37" hasCustomPrompt="1"/>
          </p:nvPr>
        </p:nvSpPr>
        <p:spPr>
          <a:xfrm>
            <a:off x="1524000" y="5638800"/>
            <a:ext cx="1371600" cy="152400"/>
          </a:xfrm>
        </p:spPr>
        <p:txBody>
          <a:bodyPr anchor="ctr">
            <a:noAutofit/>
          </a:bodyPr>
          <a:lstStyle>
            <a:lvl1pPr algn="ctr">
              <a:defRPr sz="800" i="1"/>
            </a:lvl1pPr>
            <a:extLst/>
          </a:lstStyle>
          <a:p>
            <a:pPr lvl="0"/>
            <a:r>
              <a:rPr lang="en-US" dirty="0"/>
              <a:t>Date</a:t>
            </a:r>
          </a:p>
        </p:txBody>
      </p:sp>
      <p:sp>
        <p:nvSpPr>
          <p:cNvPr id="34" name="Rectangle 11"/>
          <p:cNvSpPr>
            <a:spLocks noGrp="1"/>
          </p:cNvSpPr>
          <p:nvPr>
            <p:ph type="body" sz="quarter" idx="19" hasCustomPrompt="1"/>
          </p:nvPr>
        </p:nvSpPr>
        <p:spPr>
          <a:xfrm>
            <a:off x="3657600" y="3200400"/>
            <a:ext cx="1371600" cy="152400"/>
          </a:xfrm>
        </p:spPr>
        <p:txBody>
          <a:bodyPr anchor="ctr">
            <a:noAutofit/>
          </a:bodyPr>
          <a:lstStyle>
            <a:lvl1pPr algn="ctr">
              <a:defRPr sz="800" i="1"/>
            </a:lvl1pPr>
            <a:extLst/>
          </a:lstStyle>
          <a:p>
            <a:pPr lvl="0"/>
            <a:r>
              <a:rPr lang="en-US" dirty="0"/>
              <a:t>Date</a:t>
            </a:r>
          </a:p>
        </p:txBody>
      </p:sp>
      <p:sp>
        <p:nvSpPr>
          <p:cNvPr id="40" name="Rectangle 11"/>
          <p:cNvSpPr>
            <a:spLocks noGrp="1"/>
          </p:cNvSpPr>
          <p:nvPr>
            <p:ph type="body" sz="quarter" idx="38" hasCustomPrompt="1"/>
          </p:nvPr>
        </p:nvSpPr>
        <p:spPr>
          <a:xfrm>
            <a:off x="3657600" y="5638800"/>
            <a:ext cx="1371600" cy="152400"/>
          </a:xfrm>
        </p:spPr>
        <p:txBody>
          <a:bodyPr anchor="ctr">
            <a:noAutofit/>
          </a:bodyPr>
          <a:lstStyle>
            <a:lvl1pPr algn="ctr">
              <a:defRPr sz="800" i="1"/>
            </a:lvl1pPr>
            <a:extLst/>
          </a:lstStyle>
          <a:p>
            <a:pPr lvl="0"/>
            <a:r>
              <a:rPr lang="en-US" dirty="0"/>
              <a:t>Date</a:t>
            </a:r>
          </a:p>
        </p:txBody>
      </p:sp>
      <p:sp>
        <p:nvSpPr>
          <p:cNvPr id="38" name="Rectangle 11"/>
          <p:cNvSpPr>
            <a:spLocks noGrp="1"/>
          </p:cNvSpPr>
          <p:nvPr>
            <p:ph type="body" sz="quarter" idx="23" hasCustomPrompt="1"/>
          </p:nvPr>
        </p:nvSpPr>
        <p:spPr>
          <a:xfrm>
            <a:off x="5791200" y="3200400"/>
            <a:ext cx="1371600" cy="152400"/>
          </a:xfrm>
        </p:spPr>
        <p:txBody>
          <a:bodyPr anchor="ctr">
            <a:noAutofit/>
          </a:bodyPr>
          <a:lstStyle>
            <a:lvl1pPr algn="ctr">
              <a:defRPr sz="800" i="1"/>
            </a:lvl1pPr>
            <a:extLst/>
          </a:lstStyle>
          <a:p>
            <a:pPr lvl="0"/>
            <a:r>
              <a:rPr lang="en-US" dirty="0"/>
              <a:t>Date</a:t>
            </a:r>
          </a:p>
        </p:txBody>
      </p:sp>
      <p:sp>
        <p:nvSpPr>
          <p:cNvPr id="33" name="Rectangle 11"/>
          <p:cNvSpPr>
            <a:spLocks noGrp="1"/>
          </p:cNvSpPr>
          <p:nvPr>
            <p:ph type="body" sz="quarter" idx="39" hasCustomPrompt="1"/>
          </p:nvPr>
        </p:nvSpPr>
        <p:spPr>
          <a:xfrm>
            <a:off x="5791200" y="5638800"/>
            <a:ext cx="1371600" cy="152400"/>
          </a:xfrm>
        </p:spPr>
        <p:txBody>
          <a:bodyPr anchor="ctr">
            <a:noAutofit/>
          </a:bodyPr>
          <a:lstStyle>
            <a:lvl1pPr algn="ctr">
              <a:defRPr sz="800" i="1"/>
            </a:lvl1pPr>
            <a:extLst/>
          </a:lstStyle>
          <a:p>
            <a:pPr lvl="0"/>
            <a:r>
              <a:rPr lang="en-US" dirty="0"/>
              <a:t>Date</a:t>
            </a:r>
          </a:p>
        </p:txBody>
      </p:sp>
      <p:sp>
        <p:nvSpPr>
          <p:cNvPr id="5" name="Rectangle 14"/>
          <p:cNvSpPr>
            <a:spLocks noGrp="1"/>
          </p:cNvSpPr>
          <p:nvPr>
            <p:ph type="body" sz="quarter" idx="16" hasCustomPrompt="1"/>
          </p:nvPr>
        </p:nvSpPr>
        <p:spPr>
          <a:xfrm>
            <a:off x="1524000" y="2286000"/>
            <a:ext cx="1371600" cy="609600"/>
          </a:xfrm>
        </p:spPr>
        <p:txBody>
          <a:bodyPr anchor="ctr"/>
          <a:lstStyle>
            <a:lvl1pPr algn="ctr">
              <a:defRPr sz="800"/>
            </a:lvl1pPr>
            <a:extLst/>
          </a:lstStyle>
          <a:p>
            <a:pPr lvl="0"/>
            <a:r>
              <a:rPr lang="en-US" dirty="0"/>
              <a:t>Description</a:t>
            </a:r>
          </a:p>
        </p:txBody>
      </p:sp>
      <p:sp>
        <p:nvSpPr>
          <p:cNvPr id="56" name="Rectangle 14"/>
          <p:cNvSpPr>
            <a:spLocks noGrp="1"/>
          </p:cNvSpPr>
          <p:nvPr>
            <p:ph type="body" sz="quarter" idx="41" hasCustomPrompt="1"/>
          </p:nvPr>
        </p:nvSpPr>
        <p:spPr>
          <a:xfrm>
            <a:off x="1524000" y="4724400"/>
            <a:ext cx="1371600" cy="609600"/>
          </a:xfrm>
        </p:spPr>
        <p:txBody>
          <a:bodyPr anchor="ctr"/>
          <a:lstStyle>
            <a:lvl1pPr algn="ctr">
              <a:defRPr sz="800"/>
            </a:lvl1pPr>
            <a:extLst/>
          </a:lstStyle>
          <a:p>
            <a:pPr lvl="0"/>
            <a:r>
              <a:rPr lang="en-US" dirty="0"/>
              <a:t>Description</a:t>
            </a:r>
          </a:p>
        </p:txBody>
      </p:sp>
      <p:sp>
        <p:nvSpPr>
          <p:cNvPr id="62" name="Rectangle 14"/>
          <p:cNvSpPr>
            <a:spLocks noGrp="1"/>
          </p:cNvSpPr>
          <p:nvPr>
            <p:ph type="body" sz="quarter" idx="20" hasCustomPrompt="1"/>
          </p:nvPr>
        </p:nvSpPr>
        <p:spPr>
          <a:xfrm>
            <a:off x="3657600" y="2286000"/>
            <a:ext cx="1371600" cy="609600"/>
          </a:xfrm>
        </p:spPr>
        <p:txBody>
          <a:bodyPr anchor="ctr"/>
          <a:lstStyle>
            <a:lvl1pPr algn="ctr">
              <a:defRPr sz="800"/>
            </a:lvl1pPr>
            <a:extLst/>
          </a:lstStyle>
          <a:p>
            <a:pPr lvl="0"/>
            <a:r>
              <a:rPr lang="en-US" dirty="0"/>
              <a:t>Description</a:t>
            </a:r>
          </a:p>
        </p:txBody>
      </p:sp>
      <p:sp>
        <p:nvSpPr>
          <p:cNvPr id="37" name="Rectangle 14"/>
          <p:cNvSpPr>
            <a:spLocks noGrp="1"/>
          </p:cNvSpPr>
          <p:nvPr>
            <p:ph type="body" sz="quarter" idx="42" hasCustomPrompt="1"/>
          </p:nvPr>
        </p:nvSpPr>
        <p:spPr>
          <a:xfrm>
            <a:off x="3657600" y="4724400"/>
            <a:ext cx="1371600" cy="609600"/>
          </a:xfrm>
        </p:spPr>
        <p:txBody>
          <a:bodyPr anchor="ctr"/>
          <a:lstStyle>
            <a:lvl1pPr algn="ctr">
              <a:defRPr sz="800"/>
            </a:lvl1pPr>
            <a:extLst/>
          </a:lstStyle>
          <a:p>
            <a:pPr lvl="0"/>
            <a:r>
              <a:rPr lang="en-US" dirty="0"/>
              <a:t>Description</a:t>
            </a:r>
          </a:p>
        </p:txBody>
      </p:sp>
      <p:sp>
        <p:nvSpPr>
          <p:cNvPr id="41" name="Rectangle 14"/>
          <p:cNvSpPr>
            <a:spLocks noGrp="1"/>
          </p:cNvSpPr>
          <p:nvPr>
            <p:ph type="body" sz="quarter" idx="24" hasCustomPrompt="1"/>
          </p:nvPr>
        </p:nvSpPr>
        <p:spPr>
          <a:xfrm>
            <a:off x="5791200" y="2286000"/>
            <a:ext cx="1371600" cy="609600"/>
          </a:xfrm>
        </p:spPr>
        <p:txBody>
          <a:bodyPr anchor="ctr"/>
          <a:lstStyle>
            <a:lvl1pPr algn="ctr">
              <a:defRPr sz="800"/>
            </a:lvl1pPr>
            <a:extLst/>
          </a:lstStyle>
          <a:p>
            <a:pPr lvl="0"/>
            <a:r>
              <a:rPr lang="en-US" dirty="0"/>
              <a:t>Description</a:t>
            </a:r>
          </a:p>
        </p:txBody>
      </p:sp>
      <p:sp>
        <p:nvSpPr>
          <p:cNvPr id="52" name="Rectangle 14"/>
          <p:cNvSpPr>
            <a:spLocks noGrp="1"/>
          </p:cNvSpPr>
          <p:nvPr>
            <p:ph type="body" sz="quarter" idx="43" hasCustomPrompt="1"/>
          </p:nvPr>
        </p:nvSpPr>
        <p:spPr>
          <a:xfrm>
            <a:off x="5791200" y="4724400"/>
            <a:ext cx="1371600" cy="609600"/>
          </a:xfrm>
        </p:spPr>
        <p:txBody>
          <a:bodyPr anchor="ctr"/>
          <a:lstStyle>
            <a:lvl1pPr algn="ctr">
              <a:defRPr sz="800"/>
            </a:lvl1pPr>
            <a:extLst/>
          </a:lstStyle>
          <a:p>
            <a:pPr lvl="0"/>
            <a:r>
              <a:rPr lang="en-US" dirty="0"/>
              <a:t>Description</a:t>
            </a:r>
          </a:p>
        </p:txBody>
      </p:sp>
      <p:sp>
        <p:nvSpPr>
          <p:cNvPr id="39" name="Rectangle 51"/>
          <p:cNvSpPr>
            <a:spLocks noGrp="1"/>
          </p:cNvSpPr>
          <p:nvPr>
            <p:ph type="body" sz="quarter" idx="46"/>
          </p:nvPr>
        </p:nvSpPr>
        <p:spPr>
          <a:xfrm>
            <a:off x="304800" y="381000"/>
            <a:ext cx="8077200" cy="838200"/>
          </a:xfrm>
        </p:spPr>
        <p:txBody>
          <a:bodyPr/>
          <a:lstStyle>
            <a:lvl1pPr>
              <a:defRPr sz="1200"/>
            </a:lvl1pPr>
            <a:extLst/>
          </a:lstStyle>
          <a:p>
            <a:pPr lvl="0"/>
            <a:r>
              <a:rPr lang="en-US"/>
              <a:t>Click to edit Master text styles</a:t>
            </a:r>
          </a:p>
        </p:txBody>
      </p:sp>
      <p:sp>
        <p:nvSpPr>
          <p:cNvPr id="42" name="Rectangle 42"/>
          <p:cNvSpPr>
            <a:spLocks noGrp="1"/>
          </p:cNvSpPr>
          <p:nvPr>
            <p:ph type="dt" sz="half" idx="47"/>
          </p:nvPr>
        </p:nvSpPr>
        <p:spPr/>
        <p:txBody>
          <a:bodyPr/>
          <a:lstStyle/>
          <a:p>
            <a:pPr algn="r"/>
            <a:fld id="{E8BD303E-7304-41BE-B693-A76D7275A3B0}" type="datetime1">
              <a:rPr lang="en-US" smtClean="0"/>
              <a:pPr algn="r"/>
              <a:t>7/30/2018</a:t>
            </a:fld>
            <a:endParaRPr lang="en-US"/>
          </a:p>
        </p:txBody>
      </p:sp>
      <p:sp>
        <p:nvSpPr>
          <p:cNvPr id="43" name="Rectangle 43"/>
          <p:cNvSpPr>
            <a:spLocks noGrp="1"/>
          </p:cNvSpPr>
          <p:nvPr>
            <p:ph type="sldNum" sz="quarter" idx="48"/>
          </p:nvPr>
        </p:nvSpPr>
        <p:spPr>
          <a:xfrm>
            <a:off x="8686800" y="6513576"/>
            <a:ext cx="381000" cy="304800"/>
          </a:xfrm>
          <a:prstGeom prst="rect">
            <a:avLst/>
          </a:prstGeom>
        </p:spPr>
        <p:txBody>
          <a:bodyPr/>
          <a:lstStyle/>
          <a:p>
            <a:pPr algn="r"/>
            <a:fld id="{256D3EEF-DE4E-429D-8EC4-DDC531AFF587}" type="slidenum">
              <a:rPr lang="en-US" sz="1000" smtClean="0"/>
              <a:pPr algn="r"/>
              <a:t>‹#›</a:t>
            </a:fld>
            <a:endParaRPr lang="en-US"/>
          </a:p>
        </p:txBody>
      </p:sp>
      <p:sp>
        <p:nvSpPr>
          <p:cNvPr id="45" name="Rectangle 45"/>
          <p:cNvSpPr>
            <a:spLocks noGrp="1"/>
          </p:cNvSpPr>
          <p:nvPr>
            <p:ph type="ftr" sz="quarter" idx="49"/>
          </p:nvPr>
        </p:nvSpPr>
        <p:spPr>
          <a:xfrm>
            <a:off x="2705100" y="6477000"/>
            <a:ext cx="3733800" cy="304800"/>
          </a:xfrm>
          <a:prstGeom prst="rect">
            <a:avLst/>
          </a:prstGeom>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Rectangle 2"/>
          <p:cNvSpPr>
            <a:spLocks noGrp="1"/>
          </p:cNvSpPr>
          <p:nvPr>
            <p:ph type="title" hasCustomPrompt="1"/>
          </p:nvPr>
        </p:nvSpPr>
        <p:spPr>
          <a:xfrm rot="-5400000">
            <a:off x="5715000" y="2971800"/>
            <a:ext cx="6324600" cy="533400"/>
          </a:xfrm>
          <a:prstGeom prst="rect">
            <a:avLst/>
          </a:prstGeom>
        </p:spPr>
        <p:txBody>
          <a:bodyPr/>
          <a:lstStyle>
            <a:lvl1pPr algn="ctr">
              <a:defRPr/>
            </a:lvl1pPr>
          </a:lstStyle>
          <a:p>
            <a:r>
              <a:rPr lang="en-US" dirty="0"/>
              <a:t>Ridgehead Software, Inc.</a:t>
            </a:r>
          </a:p>
        </p:txBody>
      </p:sp>
      <p:sp>
        <p:nvSpPr>
          <p:cNvPr id="37" name="Rectangle 37"/>
          <p:cNvSpPr>
            <a:spLocks noGrp="1"/>
          </p:cNvSpPr>
          <p:nvPr>
            <p:ph type="body" sz="quarter" idx="13" hasCustomPrompt="1"/>
          </p:nvPr>
        </p:nvSpPr>
        <p:spPr>
          <a:xfrm>
            <a:off x="310896" y="381000"/>
            <a:ext cx="7385304" cy="228600"/>
          </a:xfrm>
          <a:solidFill>
            <a:schemeClr val="tx2">
              <a:tint val="40000"/>
            </a:schemeClr>
          </a:solidFill>
        </p:spPr>
        <p:txBody>
          <a:bodyPr anchor="ctr"/>
          <a:lstStyle>
            <a:lvl1pPr>
              <a:buFontTx/>
              <a:buNone/>
              <a:defRPr sz="1100"/>
            </a:lvl1pPr>
            <a:extLst/>
          </a:lstStyle>
          <a:p>
            <a:pPr lvl="0"/>
            <a:r>
              <a:rPr lang="en-US" dirty="0"/>
              <a:t>Click to add agenda item</a:t>
            </a:r>
          </a:p>
        </p:txBody>
      </p:sp>
      <p:sp>
        <p:nvSpPr>
          <p:cNvPr id="43" name="Rectangle 37"/>
          <p:cNvSpPr>
            <a:spLocks noGrp="1"/>
          </p:cNvSpPr>
          <p:nvPr>
            <p:ph type="body" sz="quarter" idx="15" hasCustomPrompt="1"/>
          </p:nvPr>
        </p:nvSpPr>
        <p:spPr>
          <a:xfrm>
            <a:off x="304800" y="838200"/>
            <a:ext cx="7391400" cy="228600"/>
          </a:xfrm>
          <a:solidFill>
            <a:schemeClr val="tx2">
              <a:tint val="40000"/>
            </a:schemeClr>
          </a:solidFill>
        </p:spPr>
        <p:txBody>
          <a:bodyPr anchor="ctr"/>
          <a:lstStyle>
            <a:lvl1pPr>
              <a:buFontTx/>
              <a:buNone/>
              <a:defRPr sz="1100"/>
            </a:lvl1pPr>
            <a:extLst/>
          </a:lstStyle>
          <a:p>
            <a:pPr lvl="0"/>
            <a:r>
              <a:rPr lang="en-US" dirty="0"/>
              <a:t>Click to add agenda item</a:t>
            </a:r>
          </a:p>
        </p:txBody>
      </p:sp>
      <p:sp>
        <p:nvSpPr>
          <p:cNvPr id="41" name="Rectangle 37"/>
          <p:cNvSpPr>
            <a:spLocks noGrp="1"/>
          </p:cNvSpPr>
          <p:nvPr>
            <p:ph type="body" sz="quarter" idx="17" hasCustomPrompt="1"/>
          </p:nvPr>
        </p:nvSpPr>
        <p:spPr>
          <a:xfrm>
            <a:off x="310896" y="1295400"/>
            <a:ext cx="7385304" cy="228600"/>
          </a:xfrm>
          <a:solidFill>
            <a:schemeClr val="tx2">
              <a:tint val="40000"/>
            </a:schemeClr>
          </a:solidFill>
        </p:spPr>
        <p:txBody>
          <a:bodyPr anchor="ctr"/>
          <a:lstStyle>
            <a:lvl1pPr>
              <a:buFontTx/>
              <a:buNone/>
              <a:defRPr sz="1100"/>
            </a:lvl1pPr>
            <a:extLst/>
          </a:lstStyle>
          <a:p>
            <a:pPr lvl="0"/>
            <a:r>
              <a:rPr lang="en-US" dirty="0"/>
              <a:t>Click to add agenda item</a:t>
            </a:r>
          </a:p>
        </p:txBody>
      </p:sp>
      <p:sp>
        <p:nvSpPr>
          <p:cNvPr id="45" name="Rectangle 37"/>
          <p:cNvSpPr>
            <a:spLocks noGrp="1"/>
          </p:cNvSpPr>
          <p:nvPr>
            <p:ph type="body" sz="quarter" idx="19" hasCustomPrompt="1"/>
          </p:nvPr>
        </p:nvSpPr>
        <p:spPr>
          <a:xfrm>
            <a:off x="310896" y="1752600"/>
            <a:ext cx="7385304" cy="228600"/>
          </a:xfrm>
          <a:solidFill>
            <a:schemeClr val="tx2">
              <a:tint val="40000"/>
            </a:schemeClr>
          </a:solidFill>
        </p:spPr>
        <p:txBody>
          <a:bodyPr anchor="ctr"/>
          <a:lstStyle>
            <a:lvl1pPr>
              <a:buFontTx/>
              <a:buNone/>
              <a:defRPr sz="1100" baseline="0"/>
            </a:lvl1pPr>
            <a:extLst/>
          </a:lstStyle>
          <a:p>
            <a:pPr lvl="0"/>
            <a:r>
              <a:rPr lang="en-US" dirty="0"/>
              <a:t>Click to add agenda item</a:t>
            </a:r>
          </a:p>
        </p:txBody>
      </p:sp>
      <p:sp>
        <p:nvSpPr>
          <p:cNvPr id="47" name="Rectangle 37"/>
          <p:cNvSpPr>
            <a:spLocks noGrp="1"/>
          </p:cNvSpPr>
          <p:nvPr>
            <p:ph type="body" sz="quarter" idx="21" hasCustomPrompt="1"/>
          </p:nvPr>
        </p:nvSpPr>
        <p:spPr>
          <a:xfrm>
            <a:off x="310896" y="2209800"/>
            <a:ext cx="7385304" cy="228600"/>
          </a:xfrm>
          <a:solidFill>
            <a:schemeClr val="tx2">
              <a:tint val="40000"/>
            </a:schemeClr>
          </a:solidFill>
        </p:spPr>
        <p:txBody>
          <a:bodyPr anchor="ctr"/>
          <a:lstStyle>
            <a:lvl1pPr>
              <a:buFontTx/>
              <a:buNone/>
              <a:defRPr sz="1100" baseline="0"/>
            </a:lvl1pPr>
            <a:extLst/>
          </a:lstStyle>
          <a:p>
            <a:pPr lvl="0"/>
            <a:r>
              <a:rPr lang="en-US" dirty="0"/>
              <a:t>Click to add agenda item</a:t>
            </a:r>
          </a:p>
        </p:txBody>
      </p:sp>
      <p:sp>
        <p:nvSpPr>
          <p:cNvPr id="49" name="Rectangle 37"/>
          <p:cNvSpPr>
            <a:spLocks noGrp="1"/>
          </p:cNvSpPr>
          <p:nvPr>
            <p:ph type="body" sz="quarter" idx="23" hasCustomPrompt="1"/>
          </p:nvPr>
        </p:nvSpPr>
        <p:spPr>
          <a:xfrm>
            <a:off x="310896" y="2667000"/>
            <a:ext cx="7385304" cy="228600"/>
          </a:xfrm>
          <a:solidFill>
            <a:schemeClr val="tx2">
              <a:tint val="40000"/>
            </a:schemeClr>
          </a:solidFill>
        </p:spPr>
        <p:txBody>
          <a:bodyPr anchor="ctr"/>
          <a:lstStyle>
            <a:lvl1pPr>
              <a:buFontTx/>
              <a:buNone/>
              <a:defRPr sz="1100"/>
            </a:lvl1pPr>
            <a:extLst/>
          </a:lstStyle>
          <a:p>
            <a:pPr lvl="0"/>
            <a:r>
              <a:rPr lang="en-US" dirty="0"/>
              <a:t>Click to add agenda item</a:t>
            </a:r>
          </a:p>
        </p:txBody>
      </p:sp>
      <p:sp>
        <p:nvSpPr>
          <p:cNvPr id="51" name="Rectangle 37"/>
          <p:cNvSpPr>
            <a:spLocks noGrp="1"/>
          </p:cNvSpPr>
          <p:nvPr>
            <p:ph type="body" sz="quarter" idx="25" hasCustomPrompt="1"/>
          </p:nvPr>
        </p:nvSpPr>
        <p:spPr>
          <a:xfrm>
            <a:off x="310896" y="3124200"/>
            <a:ext cx="7385304" cy="228600"/>
          </a:xfrm>
          <a:solidFill>
            <a:schemeClr val="tx2">
              <a:tint val="40000"/>
            </a:schemeClr>
          </a:solidFill>
        </p:spPr>
        <p:txBody>
          <a:bodyPr anchor="ctr"/>
          <a:lstStyle>
            <a:lvl1pPr>
              <a:buFontTx/>
              <a:buNone/>
              <a:defRPr sz="1100"/>
            </a:lvl1pPr>
            <a:extLst/>
          </a:lstStyle>
          <a:p>
            <a:pPr lvl="0"/>
            <a:r>
              <a:rPr lang="en-US" dirty="0"/>
              <a:t>Click to add agenda item</a:t>
            </a:r>
          </a:p>
        </p:txBody>
      </p:sp>
      <p:sp>
        <p:nvSpPr>
          <p:cNvPr id="53" name="Rectangle 37"/>
          <p:cNvSpPr>
            <a:spLocks noGrp="1"/>
          </p:cNvSpPr>
          <p:nvPr>
            <p:ph type="body" sz="quarter" idx="27" hasCustomPrompt="1"/>
          </p:nvPr>
        </p:nvSpPr>
        <p:spPr>
          <a:xfrm>
            <a:off x="310896" y="3581400"/>
            <a:ext cx="7385304" cy="228600"/>
          </a:xfrm>
          <a:solidFill>
            <a:schemeClr val="tx2">
              <a:tint val="40000"/>
            </a:schemeClr>
          </a:solidFill>
        </p:spPr>
        <p:txBody>
          <a:bodyPr anchor="ctr"/>
          <a:lstStyle>
            <a:lvl1pPr>
              <a:buFontTx/>
              <a:buNone/>
              <a:defRPr sz="1100"/>
            </a:lvl1pPr>
            <a:extLst/>
          </a:lstStyle>
          <a:p>
            <a:pPr lvl="0"/>
            <a:r>
              <a:rPr lang="en-US" dirty="0"/>
              <a:t>Click to add agenda item</a:t>
            </a:r>
          </a:p>
        </p:txBody>
      </p:sp>
      <p:sp>
        <p:nvSpPr>
          <p:cNvPr id="55" name="Rectangle 37"/>
          <p:cNvSpPr>
            <a:spLocks noGrp="1"/>
          </p:cNvSpPr>
          <p:nvPr>
            <p:ph type="body" sz="quarter" idx="29" hasCustomPrompt="1"/>
          </p:nvPr>
        </p:nvSpPr>
        <p:spPr>
          <a:xfrm>
            <a:off x="310896" y="4038600"/>
            <a:ext cx="7385304" cy="228600"/>
          </a:xfrm>
          <a:solidFill>
            <a:schemeClr val="tx2">
              <a:tint val="40000"/>
            </a:schemeClr>
          </a:solidFill>
        </p:spPr>
        <p:txBody>
          <a:bodyPr anchor="ctr"/>
          <a:lstStyle>
            <a:lvl1pPr>
              <a:buFontTx/>
              <a:buNone/>
              <a:defRPr sz="1100" baseline="0"/>
            </a:lvl1pPr>
            <a:extLst/>
          </a:lstStyle>
          <a:p>
            <a:pPr lvl="0"/>
            <a:r>
              <a:rPr lang="en-US" dirty="0"/>
              <a:t>Click to add agenda item</a:t>
            </a:r>
          </a:p>
        </p:txBody>
      </p:sp>
      <p:sp>
        <p:nvSpPr>
          <p:cNvPr id="57" name="Rectangle 37"/>
          <p:cNvSpPr>
            <a:spLocks noGrp="1"/>
          </p:cNvSpPr>
          <p:nvPr>
            <p:ph type="body" sz="quarter" idx="31" hasCustomPrompt="1"/>
          </p:nvPr>
        </p:nvSpPr>
        <p:spPr>
          <a:xfrm>
            <a:off x="310896" y="4495800"/>
            <a:ext cx="7385304" cy="228600"/>
          </a:xfrm>
          <a:solidFill>
            <a:schemeClr val="tx2">
              <a:tint val="40000"/>
            </a:schemeClr>
          </a:solidFill>
        </p:spPr>
        <p:txBody>
          <a:bodyPr anchor="ctr"/>
          <a:lstStyle>
            <a:lvl1pPr>
              <a:buFontTx/>
              <a:buNone/>
              <a:defRPr sz="1100"/>
            </a:lvl1pPr>
            <a:extLst/>
          </a:lstStyle>
          <a:p>
            <a:pPr lvl="0"/>
            <a:r>
              <a:rPr lang="en-US" dirty="0"/>
              <a:t>Click to add agenda item</a:t>
            </a:r>
          </a:p>
        </p:txBody>
      </p:sp>
      <p:sp>
        <p:nvSpPr>
          <p:cNvPr id="26" name="Rectangle 37"/>
          <p:cNvSpPr>
            <a:spLocks noGrp="1"/>
          </p:cNvSpPr>
          <p:nvPr>
            <p:ph type="body" sz="quarter" idx="33" hasCustomPrompt="1"/>
          </p:nvPr>
        </p:nvSpPr>
        <p:spPr>
          <a:xfrm>
            <a:off x="310896" y="4953000"/>
            <a:ext cx="7385304" cy="228600"/>
          </a:xfrm>
          <a:solidFill>
            <a:schemeClr val="tx2">
              <a:tint val="40000"/>
            </a:schemeClr>
          </a:solidFill>
        </p:spPr>
        <p:txBody>
          <a:bodyPr anchor="ctr"/>
          <a:lstStyle>
            <a:lvl1pPr>
              <a:buFontTx/>
              <a:buNone/>
              <a:defRPr sz="1100"/>
            </a:lvl1pPr>
            <a:extLst/>
          </a:lstStyle>
          <a:p>
            <a:pPr lvl="0"/>
            <a:r>
              <a:rPr lang="en-US" dirty="0"/>
              <a:t>Click to add agenda item</a:t>
            </a:r>
          </a:p>
        </p:txBody>
      </p:sp>
      <p:sp>
        <p:nvSpPr>
          <p:cNvPr id="28" name="Rectangle 37"/>
          <p:cNvSpPr>
            <a:spLocks noGrp="1"/>
          </p:cNvSpPr>
          <p:nvPr>
            <p:ph type="body" sz="quarter" idx="35" hasCustomPrompt="1"/>
          </p:nvPr>
        </p:nvSpPr>
        <p:spPr>
          <a:xfrm>
            <a:off x="310896" y="5410200"/>
            <a:ext cx="7385304" cy="228600"/>
          </a:xfrm>
          <a:solidFill>
            <a:schemeClr val="tx2">
              <a:tint val="40000"/>
            </a:schemeClr>
          </a:solidFill>
        </p:spPr>
        <p:txBody>
          <a:bodyPr anchor="ctr"/>
          <a:lstStyle>
            <a:lvl1pPr>
              <a:buFontTx/>
              <a:buNone/>
              <a:defRPr sz="1100"/>
            </a:lvl1pPr>
            <a:extLst/>
          </a:lstStyle>
          <a:p>
            <a:pPr lvl="0"/>
            <a:r>
              <a:rPr lang="en-US" dirty="0"/>
              <a:t>Click to add agenda item</a:t>
            </a:r>
          </a:p>
        </p:txBody>
      </p:sp>
      <p:sp>
        <p:nvSpPr>
          <p:cNvPr id="98" name="Rectangle 37"/>
          <p:cNvSpPr>
            <a:spLocks noGrp="1"/>
          </p:cNvSpPr>
          <p:nvPr>
            <p:ph type="body" sz="quarter" idx="14" hasCustomPrompt="1"/>
          </p:nvPr>
        </p:nvSpPr>
        <p:spPr>
          <a:xfrm>
            <a:off x="7696200" y="3810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a:t>Page #</a:t>
            </a:r>
          </a:p>
        </p:txBody>
      </p:sp>
      <p:sp>
        <p:nvSpPr>
          <p:cNvPr id="44" name="Rectangle 37"/>
          <p:cNvSpPr>
            <a:spLocks noGrp="1"/>
          </p:cNvSpPr>
          <p:nvPr>
            <p:ph type="body" sz="quarter" idx="16" hasCustomPrompt="1"/>
          </p:nvPr>
        </p:nvSpPr>
        <p:spPr>
          <a:xfrm>
            <a:off x="7696200" y="8382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a:t>Page #</a:t>
            </a:r>
            <a:endParaRPr lang="en-US"/>
          </a:p>
        </p:txBody>
      </p:sp>
      <p:sp>
        <p:nvSpPr>
          <p:cNvPr id="42" name="Rectangle 37"/>
          <p:cNvSpPr>
            <a:spLocks noGrp="1"/>
          </p:cNvSpPr>
          <p:nvPr>
            <p:ph type="body" sz="quarter" idx="18" hasCustomPrompt="1"/>
          </p:nvPr>
        </p:nvSpPr>
        <p:spPr>
          <a:xfrm>
            <a:off x="7696200" y="12954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a:t>Page #</a:t>
            </a:r>
            <a:endParaRPr lang="en-US"/>
          </a:p>
        </p:txBody>
      </p:sp>
      <p:sp>
        <p:nvSpPr>
          <p:cNvPr id="46" name="Rectangle 37"/>
          <p:cNvSpPr>
            <a:spLocks noGrp="1"/>
          </p:cNvSpPr>
          <p:nvPr>
            <p:ph type="body" sz="quarter" idx="20" hasCustomPrompt="1"/>
          </p:nvPr>
        </p:nvSpPr>
        <p:spPr>
          <a:xfrm>
            <a:off x="7696200" y="17526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a:t>Page #</a:t>
            </a:r>
            <a:endParaRPr lang="en-US"/>
          </a:p>
        </p:txBody>
      </p:sp>
      <p:sp>
        <p:nvSpPr>
          <p:cNvPr id="48" name="Rectangle 37"/>
          <p:cNvSpPr>
            <a:spLocks noGrp="1"/>
          </p:cNvSpPr>
          <p:nvPr>
            <p:ph type="body" sz="quarter" idx="22" hasCustomPrompt="1"/>
          </p:nvPr>
        </p:nvSpPr>
        <p:spPr>
          <a:xfrm>
            <a:off x="7696200" y="22098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a:t>Page #</a:t>
            </a:r>
            <a:endParaRPr lang="en-US"/>
          </a:p>
        </p:txBody>
      </p:sp>
      <p:sp>
        <p:nvSpPr>
          <p:cNvPr id="50" name="Rectangle 37"/>
          <p:cNvSpPr>
            <a:spLocks noGrp="1"/>
          </p:cNvSpPr>
          <p:nvPr>
            <p:ph type="body" sz="quarter" idx="24" hasCustomPrompt="1"/>
          </p:nvPr>
        </p:nvSpPr>
        <p:spPr>
          <a:xfrm>
            <a:off x="7696200" y="26670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a:t>Page #</a:t>
            </a:r>
            <a:endParaRPr lang="en-US"/>
          </a:p>
        </p:txBody>
      </p:sp>
      <p:sp>
        <p:nvSpPr>
          <p:cNvPr id="52" name="Rectangle 37"/>
          <p:cNvSpPr>
            <a:spLocks noGrp="1"/>
          </p:cNvSpPr>
          <p:nvPr>
            <p:ph type="body" sz="quarter" idx="26" hasCustomPrompt="1"/>
          </p:nvPr>
        </p:nvSpPr>
        <p:spPr>
          <a:xfrm>
            <a:off x="7696200" y="31242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a:t>Page #</a:t>
            </a:r>
            <a:endParaRPr lang="en-US"/>
          </a:p>
        </p:txBody>
      </p:sp>
      <p:sp>
        <p:nvSpPr>
          <p:cNvPr id="54" name="Rectangle 37"/>
          <p:cNvSpPr>
            <a:spLocks noGrp="1"/>
          </p:cNvSpPr>
          <p:nvPr>
            <p:ph type="body" sz="quarter" idx="28" hasCustomPrompt="1"/>
          </p:nvPr>
        </p:nvSpPr>
        <p:spPr>
          <a:xfrm>
            <a:off x="7696200" y="35814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a:t>Page #</a:t>
            </a:r>
            <a:endParaRPr lang="en-US"/>
          </a:p>
        </p:txBody>
      </p:sp>
      <p:sp>
        <p:nvSpPr>
          <p:cNvPr id="56" name="Rectangle 37"/>
          <p:cNvSpPr>
            <a:spLocks noGrp="1"/>
          </p:cNvSpPr>
          <p:nvPr>
            <p:ph type="body" sz="quarter" idx="30" hasCustomPrompt="1"/>
          </p:nvPr>
        </p:nvSpPr>
        <p:spPr>
          <a:xfrm>
            <a:off x="7696200" y="40386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a:t>Page #</a:t>
            </a:r>
            <a:endParaRPr lang="en-US"/>
          </a:p>
        </p:txBody>
      </p:sp>
      <p:sp>
        <p:nvSpPr>
          <p:cNvPr id="58" name="Rectangle 37"/>
          <p:cNvSpPr>
            <a:spLocks noGrp="1"/>
          </p:cNvSpPr>
          <p:nvPr>
            <p:ph type="body" sz="quarter" idx="32" hasCustomPrompt="1"/>
          </p:nvPr>
        </p:nvSpPr>
        <p:spPr>
          <a:xfrm>
            <a:off x="7696200" y="44958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a:t>Page #</a:t>
            </a:r>
            <a:endParaRPr lang="en-US"/>
          </a:p>
        </p:txBody>
      </p:sp>
      <p:sp>
        <p:nvSpPr>
          <p:cNvPr id="27" name="Rectangle 37"/>
          <p:cNvSpPr>
            <a:spLocks noGrp="1"/>
          </p:cNvSpPr>
          <p:nvPr>
            <p:ph type="body" sz="quarter" idx="34" hasCustomPrompt="1"/>
          </p:nvPr>
        </p:nvSpPr>
        <p:spPr>
          <a:xfrm>
            <a:off x="7696200" y="49530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a:t>Page #</a:t>
            </a:r>
            <a:endParaRPr lang="en-US"/>
          </a:p>
        </p:txBody>
      </p:sp>
      <p:sp>
        <p:nvSpPr>
          <p:cNvPr id="29" name="Rectangle 37"/>
          <p:cNvSpPr>
            <a:spLocks noGrp="1"/>
          </p:cNvSpPr>
          <p:nvPr>
            <p:ph type="body" sz="quarter" idx="36" hasCustomPrompt="1"/>
          </p:nvPr>
        </p:nvSpPr>
        <p:spPr>
          <a:xfrm>
            <a:off x="7696200" y="54102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a:t>Page #</a:t>
            </a:r>
            <a:endParaRPr lang="en-US"/>
          </a:p>
        </p:txBody>
      </p:sp>
      <p:sp>
        <p:nvSpPr>
          <p:cNvPr id="30" name="Rectangle 37"/>
          <p:cNvSpPr>
            <a:spLocks noGrp="1"/>
          </p:cNvSpPr>
          <p:nvPr>
            <p:ph type="body" sz="quarter" idx="37" hasCustomPrompt="1"/>
          </p:nvPr>
        </p:nvSpPr>
        <p:spPr>
          <a:xfrm>
            <a:off x="310896" y="5867400"/>
            <a:ext cx="7385304" cy="228600"/>
          </a:xfrm>
          <a:solidFill>
            <a:schemeClr val="tx2">
              <a:tint val="40000"/>
            </a:schemeClr>
          </a:solidFill>
        </p:spPr>
        <p:txBody>
          <a:bodyPr anchor="ctr">
            <a:noAutofit/>
          </a:bodyPr>
          <a:lstStyle>
            <a:lvl1pPr>
              <a:buFontTx/>
              <a:buNone/>
              <a:defRPr sz="1100"/>
            </a:lvl1pPr>
            <a:extLst/>
          </a:lstStyle>
          <a:p>
            <a:pPr lvl="0"/>
            <a:r>
              <a:rPr lang="en-US" dirty="0"/>
              <a:t>Click to add agenda item</a:t>
            </a:r>
          </a:p>
        </p:txBody>
      </p:sp>
      <p:sp>
        <p:nvSpPr>
          <p:cNvPr id="31" name="Rectangle 37"/>
          <p:cNvSpPr>
            <a:spLocks noGrp="1"/>
          </p:cNvSpPr>
          <p:nvPr>
            <p:ph type="body" sz="quarter" idx="38" hasCustomPrompt="1"/>
          </p:nvPr>
        </p:nvSpPr>
        <p:spPr>
          <a:xfrm>
            <a:off x="7696200" y="58674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a:t>Page #</a:t>
            </a:r>
            <a:endParaRPr lang="en-US"/>
          </a:p>
        </p:txBody>
      </p:sp>
      <p:sp>
        <p:nvSpPr>
          <p:cNvPr id="32" name="Rectangle 32"/>
          <p:cNvSpPr>
            <a:spLocks noGrp="1"/>
          </p:cNvSpPr>
          <p:nvPr>
            <p:ph type="dt" sz="half" idx="39"/>
          </p:nvPr>
        </p:nvSpPr>
        <p:spPr/>
        <p:txBody>
          <a:bodyPr/>
          <a:lstStyle>
            <a:lvl1pPr>
              <a:defRPr sz="1100"/>
            </a:lvl1pPr>
            <a:extLst/>
          </a:lstStyle>
          <a:p>
            <a:pPr algn="r"/>
            <a:fld id="{F17F374F-8F2E-42FC-B8C0-8EDFCA32CD96}" type="datetime1">
              <a:rPr lang="en-US" sz="1100" smtClean="0"/>
              <a:pPr algn="r"/>
              <a:t>7/30/2018</a:t>
            </a:fld>
            <a:endParaRPr lang="en-US" sz="1100"/>
          </a:p>
        </p:txBody>
      </p:sp>
      <p:sp>
        <p:nvSpPr>
          <p:cNvPr id="33" name="Rectangle 33"/>
          <p:cNvSpPr>
            <a:spLocks noGrp="1"/>
          </p:cNvSpPr>
          <p:nvPr>
            <p:ph type="sldNum" sz="quarter" idx="40"/>
          </p:nvPr>
        </p:nvSpPr>
        <p:spPr>
          <a:xfrm>
            <a:off x="8686800" y="6513576"/>
            <a:ext cx="381000" cy="304800"/>
          </a:xfrm>
          <a:prstGeom prst="rect">
            <a:avLst/>
          </a:prstGeom>
        </p:spPr>
        <p:txBody>
          <a:bodyPr/>
          <a:lstStyle/>
          <a:p>
            <a:pPr algn="r"/>
            <a:fld id="{256D3EEF-DE4E-429D-8EC4-DDC531AFF587}" type="slidenum">
              <a:rPr lang="en-US" sz="1000" smtClean="0"/>
              <a:pPr algn="r"/>
              <a:t>‹#›</a:t>
            </a:fld>
            <a:endParaRPr lang="en-US" dirty="0"/>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spTree>
      <p:nvGrpSpPr>
        <p:cNvPr id="1" name=""/>
        <p:cNvGrpSpPr/>
        <p:nvPr/>
      </p:nvGrpSpPr>
      <p:grpSpPr>
        <a:xfrm>
          <a:off x="0" y="0"/>
          <a:ext cx="0" cy="0"/>
          <a:chOff x="0" y="0"/>
          <a:chExt cx="0" cy="0"/>
        </a:xfrm>
      </p:grpSpPr>
      <p:sp>
        <p:nvSpPr>
          <p:cNvPr id="9" name="Rectangle 8"/>
          <p:cNvSpPr/>
          <p:nvPr userDrawn="1"/>
        </p:nvSpPr>
        <p:spPr>
          <a:xfrm>
            <a:off x="0" y="4038600"/>
            <a:ext cx="9144000" cy="609600"/>
          </a:xfrm>
          <a:prstGeom prst="rect">
            <a:avLst/>
          </a:prstGeom>
          <a:solidFill>
            <a:schemeClr val="accent6">
              <a:shade val="75000"/>
            </a:schemeClr>
          </a:solidFill>
          <a:ln w="25400" cap="rnd" cmpd="sng" algn="ctr">
            <a:noFill/>
            <a:prstDash val="solid"/>
          </a:ln>
          <a:effectLst/>
        </p:spPr>
        <p:style>
          <a:lnRef idx="2">
            <a:schemeClr val="accent6"/>
          </a:lnRef>
          <a:fillRef idx="1">
            <a:schemeClr val="lt1"/>
          </a:fillRef>
          <a:effectRef idx="0">
            <a:schemeClr val="accent6"/>
          </a:effectRef>
          <a:fontRef idx="minor">
            <a:schemeClr val="dk1"/>
          </a:fontRef>
        </p:style>
        <p:txBody>
          <a:bodyPr anchor="ctr"/>
          <a:lstStyle/>
          <a:p>
            <a:pPr algn="ctr"/>
            <a:endParaRPr lang="en-US" dirty="0"/>
          </a:p>
        </p:txBody>
      </p:sp>
      <p:sp>
        <p:nvSpPr>
          <p:cNvPr id="14" name="Title 13"/>
          <p:cNvSpPr>
            <a:spLocks noGrp="1"/>
          </p:cNvSpPr>
          <p:nvPr>
            <p:ph type="ctrTitle"/>
          </p:nvPr>
        </p:nvSpPr>
        <p:spPr>
          <a:xfrm>
            <a:off x="228600" y="4114800"/>
            <a:ext cx="7239000" cy="533400"/>
          </a:xfrm>
          <a:prstGeom prst="rect">
            <a:avLst/>
          </a:prstGeom>
          <a:noFill/>
        </p:spPr>
        <p:txBody>
          <a:bodyPr vert="horz"/>
          <a:lstStyle>
            <a:lvl1pPr algn="l">
              <a:defRPr sz="2000" b="0" cap="all" spc="150" baseline="0">
                <a:solidFill>
                  <a:schemeClr val="bg1"/>
                </a:solidFill>
              </a:defRPr>
            </a:lvl1pPr>
            <a:extLst/>
          </a:lstStyle>
          <a:p>
            <a:r>
              <a:rPr lang="en-US"/>
              <a:t>Click to edit Master title style</a:t>
            </a:r>
            <a:endParaRPr lang="en-US" dirty="0"/>
          </a:p>
        </p:txBody>
      </p:sp>
      <p:sp>
        <p:nvSpPr>
          <p:cNvPr id="3" name="Rectangle 3"/>
          <p:cNvSpPr>
            <a:spLocks noGrp="1"/>
          </p:cNvSpPr>
          <p:nvPr>
            <p:ph type="dt" sz="half" idx="10"/>
          </p:nvPr>
        </p:nvSpPr>
        <p:spPr>
          <a:xfrm>
            <a:off x="228600" y="6477000"/>
            <a:ext cx="1600200" cy="304800"/>
          </a:xfrm>
        </p:spPr>
        <p:txBody>
          <a:bodyPr anchor="ctr"/>
          <a:lstStyle>
            <a:lvl1pPr algn="l">
              <a:defRPr>
                <a:solidFill>
                  <a:srgbClr val="A0A0A0"/>
                </a:solidFill>
              </a:defRPr>
            </a:lvl1pPr>
            <a:extLst/>
          </a:lstStyle>
          <a:p>
            <a:fld id="{5A8D346D-A53F-433C-9D37-45A337EA482C}" type="datetime1">
              <a:rPr lang="en-US" smtClean="0"/>
              <a:pPr/>
              <a:t>7/30/2018</a:t>
            </a:fld>
            <a:endParaRPr lang="en-US" dirty="0"/>
          </a:p>
        </p:txBody>
      </p:sp>
      <p:sp>
        <p:nvSpPr>
          <p:cNvPr id="4" name="Rectangle 4"/>
          <p:cNvSpPr>
            <a:spLocks noGrp="1"/>
          </p:cNvSpPr>
          <p:nvPr>
            <p:ph type="ftr" sz="quarter" idx="11"/>
          </p:nvPr>
        </p:nvSpPr>
        <p:spPr>
          <a:xfrm>
            <a:off x="2705100" y="6477000"/>
            <a:ext cx="3733800" cy="304800"/>
          </a:xfrm>
          <a:prstGeom prst="rect">
            <a:avLst/>
          </a:prstGeom>
        </p:spPr>
        <p:txBody>
          <a:bodyPr/>
          <a:lstStyle>
            <a:lvl1pPr>
              <a:defRPr>
                <a:solidFill>
                  <a:schemeClr val="bg1"/>
                </a:solidFill>
              </a:defRPr>
            </a:lvl1pPr>
            <a:extLst/>
          </a:lstStyle>
          <a:p>
            <a:endParaRPr lang="en-US" dirty="0">
              <a:solidFill>
                <a:schemeClr val="bg1"/>
              </a:solidFill>
            </a:endParaRPr>
          </a:p>
        </p:txBody>
      </p:sp>
      <p:sp>
        <p:nvSpPr>
          <p:cNvPr id="13" name="Slide Number Placeholder 12"/>
          <p:cNvSpPr>
            <a:spLocks noGrp="1"/>
          </p:cNvSpPr>
          <p:nvPr>
            <p:ph type="sldNum" sz="quarter" idx="12"/>
          </p:nvPr>
        </p:nvSpPr>
        <p:spPr>
          <a:xfrm>
            <a:off x="6477000" y="6477000"/>
            <a:ext cx="1021080" cy="304800"/>
          </a:xfrm>
          <a:prstGeom prst="rect">
            <a:avLst/>
          </a:prstGeom>
        </p:spPr>
        <p:txBody>
          <a:bodyPr anchor="ctr"/>
          <a:lstStyle/>
          <a:p>
            <a:pPr algn="r"/>
            <a:fld id="{256D3EEF-DE4E-429D-8EC4-DDC531AFF587}" type="slidenum">
              <a:rPr lang="en-US" sz="1000" smtClean="0"/>
              <a:pPr algn="r"/>
              <a:t>‹#›</a:t>
            </a:fld>
            <a:endParaRPr lang="en-US" dirty="0"/>
          </a:p>
        </p:txBody>
      </p:sp>
      <p:sp>
        <p:nvSpPr>
          <p:cNvPr id="11" name="Rectangle 10"/>
          <p:cNvSpPr/>
          <p:nvPr userDrawn="1"/>
        </p:nvSpPr>
        <p:spPr>
          <a:xfrm>
            <a:off x="0" y="4645880"/>
            <a:ext cx="9144000" cy="27432"/>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p>
            <a:pPr algn="ctr"/>
            <a:endParaRPr lang="en-US" dirty="0"/>
          </a:p>
        </p:txBody>
      </p:sp>
      <p:pic>
        <p:nvPicPr>
          <p:cNvPr id="12" name="Picture 11" descr="rh-logo-lowres.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800" y="6477000"/>
            <a:ext cx="1339970" cy="304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Heading Only">
    <p:spTree>
      <p:nvGrpSpPr>
        <p:cNvPr id="1" name=""/>
        <p:cNvGrpSpPr/>
        <p:nvPr/>
      </p:nvGrpSpPr>
      <p:grpSpPr>
        <a:xfrm>
          <a:off x="0" y="0"/>
          <a:ext cx="0" cy="0"/>
          <a:chOff x="0" y="0"/>
          <a:chExt cx="0" cy="0"/>
        </a:xfrm>
      </p:grpSpPr>
      <p:sp>
        <p:nvSpPr>
          <p:cNvPr id="29" name="Rectangle 2"/>
          <p:cNvSpPr>
            <a:spLocks noGrp="1"/>
          </p:cNvSpPr>
          <p:nvPr>
            <p:ph type="title" hasCustomPrompt="1"/>
          </p:nvPr>
        </p:nvSpPr>
        <p:spPr>
          <a:xfrm>
            <a:off x="8610600" y="381000"/>
            <a:ext cx="533400" cy="5867400"/>
          </a:xfrm>
          <a:prstGeom prst="rect">
            <a:avLst/>
          </a:prstGeom>
        </p:spPr>
        <p:txBody>
          <a:bodyPr/>
          <a:lstStyle/>
          <a:p>
            <a:r>
              <a:rPr lang="en-US" dirty="0"/>
              <a:t>Ridgehead Software, Inc.</a:t>
            </a:r>
          </a:p>
        </p:txBody>
      </p:sp>
      <p:sp>
        <p:nvSpPr>
          <p:cNvPr id="19" name="Rectangle 8"/>
          <p:cNvSpPr>
            <a:spLocks noGrp="1"/>
          </p:cNvSpPr>
          <p:nvPr>
            <p:ph type="body" sz="quarter" idx="13" hasCustomPrompt="1"/>
          </p:nvPr>
        </p:nvSpPr>
        <p:spPr>
          <a:xfrm>
            <a:off x="304800" y="381000"/>
            <a:ext cx="8077200"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p>
        </p:txBody>
      </p:sp>
      <p:sp>
        <p:nvSpPr>
          <p:cNvPr id="7" name="Rectangle 7"/>
          <p:cNvSpPr>
            <a:spLocks noGrp="1"/>
          </p:cNvSpPr>
          <p:nvPr>
            <p:ph type="dt" sz="half" idx="14"/>
          </p:nvPr>
        </p:nvSpPr>
        <p:spPr/>
        <p:txBody>
          <a:bodyPr/>
          <a:lstStyle/>
          <a:p>
            <a:pPr algn="r"/>
            <a:fld id="{F7F1F872-C5DE-403B-85F0-1024E6CA1886}" type="datetime1">
              <a:rPr lang="en-US" smtClean="0"/>
              <a:pPr algn="r"/>
              <a:t>7/30/2018</a:t>
            </a:fld>
            <a:endParaRPr lang="en-US"/>
          </a:p>
        </p:txBody>
      </p:sp>
      <p:sp>
        <p:nvSpPr>
          <p:cNvPr id="8" name="Rectangle 8"/>
          <p:cNvSpPr>
            <a:spLocks noGrp="1"/>
          </p:cNvSpPr>
          <p:nvPr>
            <p:ph type="sldNum" sz="quarter" idx="15"/>
          </p:nvPr>
        </p:nvSpPr>
        <p:spPr>
          <a:xfrm>
            <a:off x="8686800" y="6513576"/>
            <a:ext cx="381000" cy="304800"/>
          </a:xfrm>
          <a:prstGeom prst="rect">
            <a:avLst/>
          </a:prstGeom>
        </p:spPr>
        <p:txBody>
          <a:bodyPr/>
          <a:lstStyle/>
          <a:p>
            <a:pPr algn="r"/>
            <a:fld id="{256D3EEF-DE4E-429D-8EC4-DDC531AFF587}" type="slidenum">
              <a:rPr lang="en-US" sz="1000" smtClean="0"/>
              <a:pPr algn="r"/>
              <a:t>‹#›</a:t>
            </a:fld>
            <a:endParaRPr lang="en-US"/>
          </a:p>
        </p:txBody>
      </p:sp>
      <p:sp>
        <p:nvSpPr>
          <p:cNvPr id="9" name="Rectangle 9"/>
          <p:cNvSpPr>
            <a:spLocks noGrp="1"/>
          </p:cNvSpPr>
          <p:nvPr>
            <p:ph type="ftr" sz="quarter" idx="16"/>
          </p:nvPr>
        </p:nvSpPr>
        <p:spPr>
          <a:xfrm>
            <a:off x="2705100" y="6477000"/>
            <a:ext cx="3733800" cy="304800"/>
          </a:xfrm>
          <a:prstGeom prst="rect">
            <a:avLst/>
          </a:prstGeom>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18" name="Rectangle 2"/>
          <p:cNvSpPr>
            <a:spLocks noGrp="1"/>
          </p:cNvSpPr>
          <p:nvPr>
            <p:ph type="title" hasCustomPrompt="1"/>
          </p:nvPr>
        </p:nvSpPr>
        <p:spPr>
          <a:xfrm>
            <a:off x="8610600" y="381000"/>
            <a:ext cx="533400" cy="5867400"/>
          </a:xfrm>
          <a:prstGeom prst="rect">
            <a:avLst/>
          </a:prstGeom>
        </p:spPr>
        <p:txBody>
          <a:bodyPr/>
          <a:lstStyle/>
          <a:p>
            <a:r>
              <a:rPr lang="en-US" dirty="0"/>
              <a:t>Ridgehead Software, Inc.</a:t>
            </a:r>
          </a:p>
        </p:txBody>
      </p:sp>
      <p:sp>
        <p:nvSpPr>
          <p:cNvPr id="6" name="Rectangle 6"/>
          <p:cNvSpPr>
            <a:spLocks noGrp="1"/>
          </p:cNvSpPr>
          <p:nvPr>
            <p:ph type="dt" sz="half" idx="10"/>
          </p:nvPr>
        </p:nvSpPr>
        <p:spPr/>
        <p:txBody>
          <a:bodyPr/>
          <a:lstStyle/>
          <a:p>
            <a:pPr algn="r"/>
            <a:fld id="{73B9D0E9-7F95-4423-9114-95494EF8154E}" type="datetime1">
              <a:rPr lang="en-US" smtClean="0"/>
              <a:pPr algn="r"/>
              <a:t>7/30/2018</a:t>
            </a:fld>
            <a:endParaRPr lang="en-US"/>
          </a:p>
        </p:txBody>
      </p:sp>
      <p:sp>
        <p:nvSpPr>
          <p:cNvPr id="8" name="Rectangle 8"/>
          <p:cNvSpPr>
            <a:spLocks noGrp="1"/>
          </p:cNvSpPr>
          <p:nvPr>
            <p:ph type="sldNum" sz="quarter" idx="11"/>
          </p:nvPr>
        </p:nvSpPr>
        <p:spPr>
          <a:xfrm>
            <a:off x="8686800" y="6513576"/>
            <a:ext cx="381000" cy="304800"/>
          </a:xfrm>
          <a:prstGeom prst="rect">
            <a:avLst/>
          </a:prstGeom>
        </p:spPr>
        <p:txBody>
          <a:bodyPr/>
          <a:lstStyle/>
          <a:p>
            <a:pPr algn="r"/>
            <a:fld id="{256D3EEF-DE4E-429D-8EC4-DDC531AFF587}" type="slidenum">
              <a:rPr lang="en-US" sz="1000" smtClean="0"/>
              <a:pPr algn="r"/>
              <a:t>‹#›</a:t>
            </a:fld>
            <a:endParaRPr lang="en-US"/>
          </a:p>
        </p:txBody>
      </p:sp>
      <p:sp>
        <p:nvSpPr>
          <p:cNvPr id="9" name="Rectangle 9"/>
          <p:cNvSpPr>
            <a:spLocks noGrp="1"/>
          </p:cNvSpPr>
          <p:nvPr>
            <p:ph type="ftr" sz="quarter" idx="12"/>
          </p:nvPr>
        </p:nvSpPr>
        <p:spPr>
          <a:xfrm>
            <a:off x="2705100" y="6477000"/>
            <a:ext cx="3733800" cy="304800"/>
          </a:xfrm>
          <a:prstGeom prst="rect">
            <a:avLst/>
          </a:prstGeom>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Up">
    <p:spTree>
      <p:nvGrpSpPr>
        <p:cNvPr id="1" name=""/>
        <p:cNvGrpSpPr/>
        <p:nvPr/>
      </p:nvGrpSpPr>
      <p:grpSpPr>
        <a:xfrm>
          <a:off x="0" y="0"/>
          <a:ext cx="0" cy="0"/>
          <a:chOff x="0" y="0"/>
          <a:chExt cx="0" cy="0"/>
        </a:xfrm>
      </p:grpSpPr>
      <p:sp>
        <p:nvSpPr>
          <p:cNvPr id="2" name="Rectangle 2"/>
          <p:cNvSpPr>
            <a:spLocks noGrp="1"/>
          </p:cNvSpPr>
          <p:nvPr>
            <p:ph type="title" hasCustomPrompt="1"/>
          </p:nvPr>
        </p:nvSpPr>
        <p:spPr>
          <a:xfrm>
            <a:off x="8610600" y="381000"/>
            <a:ext cx="533400" cy="5867400"/>
          </a:xfrm>
          <a:prstGeom prst="rect">
            <a:avLst/>
          </a:prstGeom>
        </p:spPr>
        <p:txBody>
          <a:bodyPr/>
          <a:lstStyle/>
          <a:p>
            <a:r>
              <a:rPr lang="en-US" dirty="0"/>
              <a:t>Ridgehead Software, Inc.</a:t>
            </a:r>
          </a:p>
        </p:txBody>
      </p:sp>
      <p:sp>
        <p:nvSpPr>
          <p:cNvPr id="8" name="Rectangle 8"/>
          <p:cNvSpPr>
            <a:spLocks noGrp="1"/>
          </p:cNvSpPr>
          <p:nvPr>
            <p:ph type="body" sz="quarter" idx="13" hasCustomPrompt="1"/>
          </p:nvPr>
        </p:nvSpPr>
        <p:spPr>
          <a:xfrm>
            <a:off x="304800" y="381000"/>
            <a:ext cx="8077200"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p>
        </p:txBody>
      </p:sp>
      <p:sp>
        <p:nvSpPr>
          <p:cNvPr id="11" name="Rectangle 11"/>
          <p:cNvSpPr>
            <a:spLocks noGrp="1"/>
          </p:cNvSpPr>
          <p:nvPr>
            <p:ph sz="quarter" idx="15"/>
          </p:nvPr>
        </p:nvSpPr>
        <p:spPr>
          <a:xfrm>
            <a:off x="304800" y="609600"/>
            <a:ext cx="8077200" cy="563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Rectangle 9"/>
          <p:cNvSpPr>
            <a:spLocks noGrp="1"/>
          </p:cNvSpPr>
          <p:nvPr>
            <p:ph type="dt" sz="half" idx="16"/>
          </p:nvPr>
        </p:nvSpPr>
        <p:spPr/>
        <p:txBody>
          <a:bodyPr/>
          <a:lstStyle/>
          <a:p>
            <a:pPr algn="r"/>
            <a:fld id="{828FD173-2CB3-4214-8741-970D8D476901}" type="datetime1">
              <a:rPr lang="en-US" smtClean="0"/>
              <a:pPr algn="r"/>
              <a:t>7/30/2018</a:t>
            </a:fld>
            <a:endParaRPr lang="en-US"/>
          </a:p>
        </p:txBody>
      </p:sp>
      <p:sp>
        <p:nvSpPr>
          <p:cNvPr id="10" name="Rectangle 10"/>
          <p:cNvSpPr>
            <a:spLocks noGrp="1"/>
          </p:cNvSpPr>
          <p:nvPr>
            <p:ph type="sldNum" sz="quarter" idx="17"/>
          </p:nvPr>
        </p:nvSpPr>
        <p:spPr>
          <a:xfrm>
            <a:off x="8686800" y="6513576"/>
            <a:ext cx="381000" cy="304800"/>
          </a:xfrm>
          <a:prstGeom prst="rect">
            <a:avLst/>
          </a:prstGeom>
        </p:spPr>
        <p:txBody>
          <a:bodyPr/>
          <a:lstStyle/>
          <a:p>
            <a:pPr algn="r"/>
            <a:fld id="{256D3EEF-DE4E-429D-8EC4-DDC531AFF587}" type="slidenum">
              <a:rPr lang="en-US" sz="1000" smtClean="0"/>
              <a:pPr algn="r"/>
              <a:t>‹#›</a:t>
            </a:fld>
            <a:endParaRPr lang="en-US"/>
          </a:p>
        </p:txBody>
      </p:sp>
      <p:sp>
        <p:nvSpPr>
          <p:cNvPr id="12" name="Rectangle 12"/>
          <p:cNvSpPr>
            <a:spLocks noGrp="1"/>
          </p:cNvSpPr>
          <p:nvPr>
            <p:ph type="ftr" sz="quarter" idx="18"/>
          </p:nvPr>
        </p:nvSpPr>
        <p:spPr>
          <a:xfrm>
            <a:off x="2705100" y="6477000"/>
            <a:ext cx="3733800" cy="304800"/>
          </a:xfrm>
          <a:prstGeom prst="rect">
            <a:avLst/>
          </a:prstGeom>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Up">
    <p:spTree>
      <p:nvGrpSpPr>
        <p:cNvPr id="1" name=""/>
        <p:cNvGrpSpPr/>
        <p:nvPr/>
      </p:nvGrpSpPr>
      <p:grpSpPr>
        <a:xfrm>
          <a:off x="0" y="0"/>
          <a:ext cx="0" cy="0"/>
          <a:chOff x="0" y="0"/>
          <a:chExt cx="0" cy="0"/>
        </a:xfrm>
      </p:grpSpPr>
      <p:sp>
        <p:nvSpPr>
          <p:cNvPr id="19" name="Rectangle 2"/>
          <p:cNvSpPr>
            <a:spLocks noGrp="1"/>
          </p:cNvSpPr>
          <p:nvPr>
            <p:ph type="title" hasCustomPrompt="1"/>
          </p:nvPr>
        </p:nvSpPr>
        <p:spPr>
          <a:xfrm>
            <a:off x="8610600" y="381000"/>
            <a:ext cx="533400" cy="5867400"/>
          </a:xfrm>
          <a:prstGeom prst="rect">
            <a:avLst/>
          </a:prstGeom>
        </p:spPr>
        <p:txBody>
          <a:bodyPr/>
          <a:lstStyle/>
          <a:p>
            <a:r>
              <a:rPr lang="en-US" dirty="0"/>
              <a:t>Ridgehead Software, Inc.</a:t>
            </a:r>
          </a:p>
        </p:txBody>
      </p:sp>
      <p:sp>
        <p:nvSpPr>
          <p:cNvPr id="31" name="Rectangle 8"/>
          <p:cNvSpPr>
            <a:spLocks noGrp="1"/>
          </p:cNvSpPr>
          <p:nvPr>
            <p:ph type="body" sz="quarter" idx="13" hasCustomPrompt="1"/>
          </p:nvPr>
        </p:nvSpPr>
        <p:spPr>
          <a:xfrm>
            <a:off x="304800" y="381000"/>
            <a:ext cx="3965448"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p>
        </p:txBody>
      </p:sp>
      <p:sp>
        <p:nvSpPr>
          <p:cNvPr id="9" name="Rectangle 11"/>
          <p:cNvSpPr>
            <a:spLocks noGrp="1"/>
          </p:cNvSpPr>
          <p:nvPr>
            <p:ph sz="quarter" idx="15"/>
          </p:nvPr>
        </p:nvSpPr>
        <p:spPr>
          <a:xfrm>
            <a:off x="304800" y="609600"/>
            <a:ext cx="3962400" cy="563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Rectangle 8"/>
          <p:cNvSpPr>
            <a:spLocks noGrp="1"/>
          </p:cNvSpPr>
          <p:nvPr>
            <p:ph type="body" sz="quarter" idx="16" hasCustomPrompt="1"/>
          </p:nvPr>
        </p:nvSpPr>
        <p:spPr>
          <a:xfrm>
            <a:off x="4416552" y="381000"/>
            <a:ext cx="3965448"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p>
        </p:txBody>
      </p:sp>
      <p:sp>
        <p:nvSpPr>
          <p:cNvPr id="15" name="Rectangle 11"/>
          <p:cNvSpPr>
            <a:spLocks noGrp="1"/>
          </p:cNvSpPr>
          <p:nvPr>
            <p:ph sz="quarter" idx="17"/>
          </p:nvPr>
        </p:nvSpPr>
        <p:spPr>
          <a:xfrm>
            <a:off x="4416552" y="609600"/>
            <a:ext cx="3962400" cy="563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Rectangle 13"/>
          <p:cNvSpPr>
            <a:spLocks noGrp="1"/>
          </p:cNvSpPr>
          <p:nvPr>
            <p:ph type="dt" sz="half" idx="18"/>
          </p:nvPr>
        </p:nvSpPr>
        <p:spPr/>
        <p:txBody>
          <a:bodyPr/>
          <a:lstStyle/>
          <a:p>
            <a:pPr algn="r"/>
            <a:fld id="{A1704A40-8D3B-4404-9986-2B5D36474D63}" type="datetime1">
              <a:rPr lang="en-US" smtClean="0"/>
              <a:pPr algn="r"/>
              <a:t>7/30/2018</a:t>
            </a:fld>
            <a:endParaRPr lang="en-US"/>
          </a:p>
        </p:txBody>
      </p:sp>
      <p:sp>
        <p:nvSpPr>
          <p:cNvPr id="16" name="Rectangle 16"/>
          <p:cNvSpPr>
            <a:spLocks noGrp="1"/>
          </p:cNvSpPr>
          <p:nvPr>
            <p:ph type="sldNum" sz="quarter" idx="19"/>
          </p:nvPr>
        </p:nvSpPr>
        <p:spPr>
          <a:xfrm>
            <a:off x="8686800" y="6513576"/>
            <a:ext cx="381000" cy="304800"/>
          </a:xfrm>
          <a:prstGeom prst="rect">
            <a:avLst/>
          </a:prstGeom>
        </p:spPr>
        <p:txBody>
          <a:bodyPr/>
          <a:lstStyle/>
          <a:p>
            <a:pPr algn="r"/>
            <a:fld id="{256D3EEF-DE4E-429D-8EC4-DDC531AFF587}" type="slidenum">
              <a:rPr lang="en-US" sz="1000" smtClean="0"/>
              <a:pPr algn="r"/>
              <a:t>‹#›</a:t>
            </a:fld>
            <a:endParaRPr lang="en-US"/>
          </a:p>
        </p:txBody>
      </p:sp>
      <p:sp>
        <p:nvSpPr>
          <p:cNvPr id="17" name="Rectangle 17"/>
          <p:cNvSpPr>
            <a:spLocks noGrp="1"/>
          </p:cNvSpPr>
          <p:nvPr>
            <p:ph type="ftr" sz="quarter" idx="20"/>
          </p:nvPr>
        </p:nvSpPr>
        <p:spPr>
          <a:xfrm>
            <a:off x="2705100" y="6477000"/>
            <a:ext cx="3733800" cy="304800"/>
          </a:xfrm>
          <a:prstGeom prst="rect">
            <a:avLst/>
          </a:prstGeom>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Up: 2 left, 1 right">
    <p:spTree>
      <p:nvGrpSpPr>
        <p:cNvPr id="1" name=""/>
        <p:cNvGrpSpPr/>
        <p:nvPr/>
      </p:nvGrpSpPr>
      <p:grpSpPr>
        <a:xfrm>
          <a:off x="0" y="0"/>
          <a:ext cx="0" cy="0"/>
          <a:chOff x="0" y="0"/>
          <a:chExt cx="0" cy="0"/>
        </a:xfrm>
      </p:grpSpPr>
      <p:sp>
        <p:nvSpPr>
          <p:cNvPr id="28" name="Rectangle 2"/>
          <p:cNvSpPr>
            <a:spLocks noGrp="1"/>
          </p:cNvSpPr>
          <p:nvPr>
            <p:ph type="title" hasCustomPrompt="1"/>
          </p:nvPr>
        </p:nvSpPr>
        <p:spPr>
          <a:xfrm>
            <a:off x="8610600" y="381000"/>
            <a:ext cx="533400" cy="5867400"/>
          </a:xfrm>
          <a:prstGeom prst="rect">
            <a:avLst/>
          </a:prstGeom>
        </p:spPr>
        <p:txBody>
          <a:bodyPr/>
          <a:lstStyle/>
          <a:p>
            <a:r>
              <a:rPr lang="en-US" dirty="0"/>
              <a:t>Ridgehead Software, Inc.</a:t>
            </a:r>
          </a:p>
        </p:txBody>
      </p:sp>
      <p:sp>
        <p:nvSpPr>
          <p:cNvPr id="9" name="Rectangle 8"/>
          <p:cNvSpPr>
            <a:spLocks noGrp="1"/>
          </p:cNvSpPr>
          <p:nvPr>
            <p:ph type="body" sz="quarter" idx="13" hasCustomPrompt="1"/>
          </p:nvPr>
        </p:nvSpPr>
        <p:spPr>
          <a:xfrm>
            <a:off x="304800" y="381000"/>
            <a:ext cx="3962400"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endParaRPr lang="en-US"/>
          </a:p>
        </p:txBody>
      </p:sp>
      <p:sp>
        <p:nvSpPr>
          <p:cNvPr id="18" name="Rectangle 11"/>
          <p:cNvSpPr>
            <a:spLocks noGrp="1"/>
          </p:cNvSpPr>
          <p:nvPr>
            <p:ph sz="quarter" idx="15"/>
          </p:nvPr>
        </p:nvSpPr>
        <p:spPr>
          <a:xfrm>
            <a:off x="304800" y="609600"/>
            <a:ext cx="3962400" cy="27066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Rectangle 8"/>
          <p:cNvSpPr>
            <a:spLocks noGrp="1"/>
          </p:cNvSpPr>
          <p:nvPr>
            <p:ph type="body" sz="quarter" idx="16" hasCustomPrompt="1"/>
          </p:nvPr>
        </p:nvSpPr>
        <p:spPr>
          <a:xfrm>
            <a:off x="301752" y="3319272"/>
            <a:ext cx="3965448"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endParaRPr lang="en-US"/>
          </a:p>
        </p:txBody>
      </p:sp>
      <p:sp>
        <p:nvSpPr>
          <p:cNvPr id="17" name="Rectangle 11"/>
          <p:cNvSpPr>
            <a:spLocks noGrp="1"/>
          </p:cNvSpPr>
          <p:nvPr>
            <p:ph sz="quarter" idx="17"/>
          </p:nvPr>
        </p:nvSpPr>
        <p:spPr>
          <a:xfrm>
            <a:off x="301752" y="3547872"/>
            <a:ext cx="3965448" cy="27066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Rectangle 8"/>
          <p:cNvSpPr>
            <a:spLocks noGrp="1"/>
          </p:cNvSpPr>
          <p:nvPr>
            <p:ph type="body" sz="quarter" idx="18" hasCustomPrompt="1"/>
          </p:nvPr>
        </p:nvSpPr>
        <p:spPr>
          <a:xfrm>
            <a:off x="4416552" y="381000"/>
            <a:ext cx="3965448"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p>
        </p:txBody>
      </p:sp>
      <p:sp>
        <p:nvSpPr>
          <p:cNvPr id="21" name="Rectangle 11"/>
          <p:cNvSpPr>
            <a:spLocks noGrp="1"/>
          </p:cNvSpPr>
          <p:nvPr>
            <p:ph sz="quarter" idx="19"/>
          </p:nvPr>
        </p:nvSpPr>
        <p:spPr>
          <a:xfrm>
            <a:off x="4416552" y="609600"/>
            <a:ext cx="3962400" cy="563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Rectangle 13"/>
          <p:cNvSpPr>
            <a:spLocks noGrp="1"/>
          </p:cNvSpPr>
          <p:nvPr>
            <p:ph type="dt" sz="half" idx="20"/>
          </p:nvPr>
        </p:nvSpPr>
        <p:spPr/>
        <p:txBody>
          <a:bodyPr/>
          <a:lstStyle/>
          <a:p>
            <a:pPr algn="r"/>
            <a:fld id="{DE3B91AD-F2C9-43CB-A84C-1D5C130F2509}" type="datetime1">
              <a:rPr lang="en-US" smtClean="0"/>
              <a:pPr algn="r"/>
              <a:t>7/30/2018</a:t>
            </a:fld>
            <a:endParaRPr lang="en-US"/>
          </a:p>
        </p:txBody>
      </p:sp>
      <p:sp>
        <p:nvSpPr>
          <p:cNvPr id="19" name="Rectangle 19"/>
          <p:cNvSpPr>
            <a:spLocks noGrp="1"/>
          </p:cNvSpPr>
          <p:nvPr>
            <p:ph type="sldNum" sz="quarter" idx="21"/>
          </p:nvPr>
        </p:nvSpPr>
        <p:spPr>
          <a:xfrm>
            <a:off x="8686800" y="6513576"/>
            <a:ext cx="381000" cy="304800"/>
          </a:xfrm>
          <a:prstGeom prst="rect">
            <a:avLst/>
          </a:prstGeom>
        </p:spPr>
        <p:txBody>
          <a:bodyPr/>
          <a:lstStyle/>
          <a:p>
            <a:pPr algn="r"/>
            <a:fld id="{256D3EEF-DE4E-429D-8EC4-DDC531AFF587}" type="slidenum">
              <a:rPr lang="en-US" sz="1000" smtClean="0"/>
              <a:pPr algn="r"/>
              <a:t>‹#›</a:t>
            </a:fld>
            <a:endParaRPr lang="en-US"/>
          </a:p>
        </p:txBody>
      </p:sp>
      <p:sp>
        <p:nvSpPr>
          <p:cNvPr id="22" name="Rectangle 22"/>
          <p:cNvSpPr>
            <a:spLocks noGrp="1"/>
          </p:cNvSpPr>
          <p:nvPr>
            <p:ph type="ftr" sz="quarter" idx="22"/>
          </p:nvPr>
        </p:nvSpPr>
        <p:spPr>
          <a:xfrm>
            <a:off x="2705100" y="6477000"/>
            <a:ext cx="3733800" cy="304800"/>
          </a:xfrm>
          <a:prstGeom prst="rect">
            <a:avLst/>
          </a:prstGeom>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Up: 1 Left, 2 Right">
    <p:spTree>
      <p:nvGrpSpPr>
        <p:cNvPr id="1" name=""/>
        <p:cNvGrpSpPr/>
        <p:nvPr/>
      </p:nvGrpSpPr>
      <p:grpSpPr>
        <a:xfrm>
          <a:off x="0" y="0"/>
          <a:ext cx="0" cy="0"/>
          <a:chOff x="0" y="0"/>
          <a:chExt cx="0" cy="0"/>
        </a:xfrm>
      </p:grpSpPr>
      <p:sp>
        <p:nvSpPr>
          <p:cNvPr id="25" name="Rectangle 2"/>
          <p:cNvSpPr>
            <a:spLocks noGrp="1"/>
          </p:cNvSpPr>
          <p:nvPr>
            <p:ph type="title" hasCustomPrompt="1"/>
          </p:nvPr>
        </p:nvSpPr>
        <p:spPr>
          <a:xfrm>
            <a:off x="8610600" y="381000"/>
            <a:ext cx="533400" cy="5867400"/>
          </a:xfrm>
          <a:prstGeom prst="rect">
            <a:avLst/>
          </a:prstGeom>
        </p:spPr>
        <p:txBody>
          <a:bodyPr/>
          <a:lstStyle/>
          <a:p>
            <a:r>
              <a:rPr lang="en-US" dirty="0"/>
              <a:t>Ridgehead Software, Inc.</a:t>
            </a:r>
          </a:p>
        </p:txBody>
      </p:sp>
      <p:sp>
        <p:nvSpPr>
          <p:cNvPr id="13" name="Rectangle 8"/>
          <p:cNvSpPr>
            <a:spLocks noGrp="1"/>
          </p:cNvSpPr>
          <p:nvPr>
            <p:ph type="body" sz="quarter" idx="13" hasCustomPrompt="1"/>
          </p:nvPr>
        </p:nvSpPr>
        <p:spPr>
          <a:xfrm>
            <a:off x="304800" y="381000"/>
            <a:ext cx="3965448"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p>
        </p:txBody>
      </p:sp>
      <p:sp>
        <p:nvSpPr>
          <p:cNvPr id="14" name="Rectangle 11"/>
          <p:cNvSpPr>
            <a:spLocks noGrp="1"/>
          </p:cNvSpPr>
          <p:nvPr>
            <p:ph sz="quarter" idx="15"/>
          </p:nvPr>
        </p:nvSpPr>
        <p:spPr>
          <a:xfrm>
            <a:off x="304800" y="609600"/>
            <a:ext cx="3962400" cy="563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Rectangle 8"/>
          <p:cNvSpPr>
            <a:spLocks noGrp="1"/>
          </p:cNvSpPr>
          <p:nvPr>
            <p:ph type="body" sz="quarter" idx="16" hasCustomPrompt="1"/>
          </p:nvPr>
        </p:nvSpPr>
        <p:spPr>
          <a:xfrm>
            <a:off x="4419600" y="381000"/>
            <a:ext cx="3962400"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endParaRPr lang="en-US"/>
          </a:p>
        </p:txBody>
      </p:sp>
      <p:sp>
        <p:nvSpPr>
          <p:cNvPr id="17" name="Rectangle 11"/>
          <p:cNvSpPr>
            <a:spLocks noGrp="1"/>
          </p:cNvSpPr>
          <p:nvPr>
            <p:ph sz="quarter" idx="17"/>
          </p:nvPr>
        </p:nvSpPr>
        <p:spPr>
          <a:xfrm>
            <a:off x="4419600" y="609600"/>
            <a:ext cx="3962400" cy="27066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Rectangle 8"/>
          <p:cNvSpPr>
            <a:spLocks noGrp="1"/>
          </p:cNvSpPr>
          <p:nvPr>
            <p:ph type="body" sz="quarter" idx="18" hasCustomPrompt="1"/>
          </p:nvPr>
        </p:nvSpPr>
        <p:spPr>
          <a:xfrm>
            <a:off x="4416552" y="3319272"/>
            <a:ext cx="3965448" cy="228600"/>
          </a:xfrm>
          <a:solidFill>
            <a:schemeClr val="accent6">
              <a:shade val="75000"/>
            </a:schemeClr>
          </a:solidFill>
        </p:spPr>
        <p:txBody>
          <a:bodyPr/>
          <a:lstStyle>
            <a:lvl1pPr>
              <a:defRPr b="1">
                <a:solidFill>
                  <a:schemeClr val="bg1"/>
                </a:solidFill>
              </a:defRPr>
            </a:lvl1pPr>
            <a:extLst/>
          </a:lstStyle>
          <a:p>
            <a:pPr lvl="0"/>
            <a:r>
              <a:rPr lang="en-US" dirty="0"/>
              <a:t>Click to add heading</a:t>
            </a:r>
            <a:endParaRPr lang="en-US"/>
          </a:p>
        </p:txBody>
      </p:sp>
      <p:sp>
        <p:nvSpPr>
          <p:cNvPr id="20" name="Rectangle 11"/>
          <p:cNvSpPr>
            <a:spLocks noGrp="1"/>
          </p:cNvSpPr>
          <p:nvPr>
            <p:ph sz="quarter" idx="19"/>
          </p:nvPr>
        </p:nvSpPr>
        <p:spPr>
          <a:xfrm>
            <a:off x="4416552" y="3547872"/>
            <a:ext cx="3965448" cy="27066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Rectangle 21"/>
          <p:cNvSpPr>
            <a:spLocks noGrp="1"/>
          </p:cNvSpPr>
          <p:nvPr>
            <p:ph type="dt" sz="half" idx="20"/>
          </p:nvPr>
        </p:nvSpPr>
        <p:spPr/>
        <p:txBody>
          <a:bodyPr/>
          <a:lstStyle/>
          <a:p>
            <a:pPr algn="r"/>
            <a:fld id="{27D93220-918A-400D-B3FA-D8B22567DEBB}" type="datetime1">
              <a:rPr lang="en-US" smtClean="0"/>
              <a:pPr algn="r"/>
              <a:t>7/30/2018</a:t>
            </a:fld>
            <a:endParaRPr lang="en-US"/>
          </a:p>
        </p:txBody>
      </p:sp>
      <p:sp>
        <p:nvSpPr>
          <p:cNvPr id="22" name="Rectangle 22"/>
          <p:cNvSpPr>
            <a:spLocks noGrp="1"/>
          </p:cNvSpPr>
          <p:nvPr>
            <p:ph type="sldNum" sz="quarter" idx="21"/>
          </p:nvPr>
        </p:nvSpPr>
        <p:spPr>
          <a:xfrm>
            <a:off x="8686800" y="6513576"/>
            <a:ext cx="381000" cy="304800"/>
          </a:xfrm>
          <a:prstGeom prst="rect">
            <a:avLst/>
          </a:prstGeom>
        </p:spPr>
        <p:txBody>
          <a:bodyPr/>
          <a:lstStyle/>
          <a:p>
            <a:pPr algn="r"/>
            <a:fld id="{256D3EEF-DE4E-429D-8EC4-DDC531AFF587}" type="slidenum">
              <a:rPr lang="en-US" sz="1000" smtClean="0"/>
              <a:pPr algn="r"/>
              <a:t>‹#›</a:t>
            </a:fld>
            <a:endParaRPr lang="en-US"/>
          </a:p>
        </p:txBody>
      </p:sp>
      <p:sp>
        <p:nvSpPr>
          <p:cNvPr id="23" name="Rectangle 23"/>
          <p:cNvSpPr>
            <a:spLocks noGrp="1"/>
          </p:cNvSpPr>
          <p:nvPr>
            <p:ph type="ftr" sz="quarter" idx="22"/>
          </p:nvPr>
        </p:nvSpPr>
        <p:spPr>
          <a:xfrm>
            <a:off x="2705100" y="6477000"/>
            <a:ext cx="3733800" cy="304800"/>
          </a:xfrm>
          <a:prstGeom prst="rect">
            <a:avLst/>
          </a:prstGeo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10"/>
          <p:cNvSpPr/>
          <p:nvPr/>
        </p:nvSpPr>
        <p:spPr>
          <a:xfrm>
            <a:off x="8610600" y="0"/>
            <a:ext cx="533400" cy="6858000"/>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p>
            <a:pPr algn="ctr"/>
            <a:endParaRPr lang="en-US" dirty="0"/>
          </a:p>
        </p:txBody>
      </p:sp>
      <p:sp>
        <p:nvSpPr>
          <p:cNvPr id="3" name="Rectangle 3"/>
          <p:cNvSpPr>
            <a:spLocks noGrp="1"/>
          </p:cNvSpPr>
          <p:nvPr>
            <p:ph type="body" idx="1"/>
          </p:nvPr>
        </p:nvSpPr>
        <p:spPr>
          <a:xfrm>
            <a:off x="304800" y="381000"/>
            <a:ext cx="8077200" cy="5867400"/>
          </a:xfrm>
          <a:prstGeom prst="rect">
            <a:avLst/>
          </a:prstGeom>
        </p:spPr>
        <p:txBody>
          <a:bodyPr vert="horz">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p:cNvSpPr>
            <a:spLocks noGrp="1"/>
          </p:cNvSpPr>
          <p:nvPr>
            <p:ph type="dt" sz="half" idx="2"/>
          </p:nvPr>
        </p:nvSpPr>
        <p:spPr>
          <a:xfrm>
            <a:off x="7010400" y="76200"/>
            <a:ext cx="1371600" cy="228600"/>
          </a:xfrm>
          <a:prstGeom prst="rect">
            <a:avLst/>
          </a:prstGeom>
        </p:spPr>
        <p:txBody>
          <a:bodyPr vert="horz"/>
          <a:lstStyle>
            <a:lvl1pPr algn="ctr">
              <a:defRPr sz="1000">
                <a:solidFill>
                  <a:schemeClr val="tx1">
                    <a:tint val="65000"/>
                  </a:schemeClr>
                </a:solidFill>
              </a:defRPr>
            </a:lvl1pPr>
            <a:extLst/>
          </a:lstStyle>
          <a:p>
            <a:pPr algn="r"/>
            <a:fld id="{CCD717AA-EA39-47F3-8A0A-15B3575EDB53}" type="datetime1">
              <a:rPr lang="en-US" smtClean="0"/>
              <a:pPr algn="r"/>
              <a:t>7/30/2018</a:t>
            </a:fld>
            <a:endParaRPr lang="en-US" sz="1000" dirty="0">
              <a:solidFill>
                <a:schemeClr val="tx1">
                  <a:tint val="65000"/>
                </a:schemeClr>
              </a:solidFill>
            </a:endParaRPr>
          </a:p>
        </p:txBody>
      </p:sp>
      <p:sp>
        <p:nvSpPr>
          <p:cNvPr id="11" name="Rectangle 10"/>
          <p:cNvSpPr/>
          <p:nvPr/>
        </p:nvSpPr>
        <p:spPr>
          <a:xfrm>
            <a:off x="0" y="0"/>
            <a:ext cx="76200" cy="6858000"/>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p>
            <a:pPr algn="ctr"/>
            <a:endParaRPr lang="en-US" dirty="0"/>
          </a:p>
        </p:txBody>
      </p:sp>
      <p:pic>
        <p:nvPicPr>
          <p:cNvPr id="5" name="Picture 4" descr="rh-logo-lowres.jpg"/>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3221520" y="6400800"/>
            <a:ext cx="1339970" cy="3048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3" r:id="rId10"/>
    <p:sldLayoutId id="2147483658" r:id="rId11"/>
    <p:sldLayoutId id="2147483659" r:id="rId12"/>
    <p:sldLayoutId id="2147483660" r:id="rId13"/>
    <p:sldLayoutId id="2147483661" r:id="rId14"/>
    <p:sldLayoutId id="2147483662" r:id="rId15"/>
    <p:sldLayoutId id="2147483664" r:id="rId16"/>
  </p:sldLayoutIdLst>
  <p:hf sldNum="0" hdr="0" ftr="0" dt="0"/>
  <p:txStyles>
    <p:titleStyle>
      <a:lvl1pPr algn="l" rtl="0" eaLnBrk="1" latinLnBrk="0" hangingPunct="1">
        <a:spcBef>
          <a:spcPct val="0"/>
        </a:spcBef>
        <a:buNone/>
        <a:defRPr sz="2400" cap="small" spc="0" baseline="0">
          <a:solidFill>
            <a:schemeClr val="bg1"/>
          </a:solidFill>
          <a:latin typeface="+mj-lt"/>
          <a:ea typeface="+mj-ea"/>
          <a:cs typeface="+mj-cs"/>
        </a:defRPr>
      </a:lvl1pPr>
      <a:extLst/>
    </p:titleStyle>
    <p:bodyStyle>
      <a:lvl1pPr marL="0" marR="0" indent="0" algn="l" rtl="0" eaLnBrk="1" latinLnBrk="0" hangingPunct="1">
        <a:spcBef>
          <a:spcPct val="20000"/>
        </a:spcBef>
        <a:buFontTx/>
        <a:buNone/>
        <a:defRPr sz="1100">
          <a:solidFill>
            <a:schemeClr val="tx1"/>
          </a:solidFill>
          <a:latin typeface="+mn-lt"/>
          <a:ea typeface="+mn-ea"/>
          <a:cs typeface="+mn-cs"/>
        </a:defRPr>
      </a:lvl1pPr>
      <a:lvl2pPr marL="742950" indent="-285750" algn="l" rtl="0" eaLnBrk="1" latinLnBrk="0" hangingPunct="1">
        <a:spcBef>
          <a:spcPct val="20000"/>
        </a:spcBef>
        <a:buFontTx/>
        <a:buNone/>
        <a:defRPr sz="1100">
          <a:solidFill>
            <a:schemeClr val="tx1"/>
          </a:solidFill>
          <a:latin typeface="+mn-lt"/>
          <a:ea typeface="+mn-ea"/>
          <a:cs typeface="+mn-cs"/>
        </a:defRPr>
      </a:lvl2pPr>
      <a:lvl3pPr marL="1143000" indent="-228600" algn="l" rtl="0" eaLnBrk="1" latinLnBrk="0" hangingPunct="1">
        <a:spcBef>
          <a:spcPct val="20000"/>
        </a:spcBef>
        <a:buFontTx/>
        <a:buNone/>
        <a:defRPr sz="1100">
          <a:solidFill>
            <a:schemeClr val="tx1"/>
          </a:solidFill>
          <a:latin typeface="+mn-lt"/>
          <a:ea typeface="+mn-ea"/>
          <a:cs typeface="+mn-cs"/>
        </a:defRPr>
      </a:lvl3pPr>
      <a:lvl4pPr marL="1600200" indent="-228600" algn="l" rtl="0" eaLnBrk="1" latinLnBrk="0" hangingPunct="1">
        <a:spcBef>
          <a:spcPct val="20000"/>
        </a:spcBef>
        <a:buFontTx/>
        <a:buNone/>
        <a:defRPr sz="1100">
          <a:solidFill>
            <a:schemeClr val="tx1"/>
          </a:solidFill>
          <a:latin typeface="+mn-lt"/>
          <a:ea typeface="+mn-ea"/>
          <a:cs typeface="+mn-cs"/>
        </a:defRPr>
      </a:lvl4pPr>
      <a:lvl5pPr marL="2057400" indent="-228600" algn="l" rtl="0" eaLnBrk="1" latinLnBrk="0" hangingPunct="1">
        <a:spcBef>
          <a:spcPct val="20000"/>
        </a:spcBef>
        <a:buFontTx/>
        <a:buNone/>
        <a:defRPr sz="1100">
          <a:solidFill>
            <a:schemeClr val="tx1"/>
          </a:solidFill>
          <a:latin typeface="+mn-lt"/>
          <a:ea typeface="+mn-ea"/>
          <a:cs typeface="+mn-cs"/>
        </a:defRPr>
      </a:lvl5pPr>
      <a:lvl6pPr marL="2514600" indent="-228600" algn="l" rtl="0" eaLnBrk="1" latinLnBrk="0" hangingPunct="1">
        <a:spcBef>
          <a:spcPct val="20000"/>
        </a:spcBef>
        <a:buChar char="•"/>
        <a:defRPr sz="2000">
          <a:solidFill>
            <a:schemeClr val="tx1"/>
          </a:solidFill>
          <a:latin typeface="+mn-lt"/>
          <a:ea typeface="+mn-ea"/>
          <a:cs typeface="+mn-cs"/>
        </a:defRPr>
      </a:lvl6pPr>
      <a:lvl7pPr marL="2971800" indent="-228600" algn="l" rtl="0" eaLnBrk="1" latinLnBrk="0" hangingPunct="1">
        <a:spcBef>
          <a:spcPct val="20000"/>
        </a:spcBef>
        <a:buChar char="•"/>
        <a:defRPr sz="2000">
          <a:solidFill>
            <a:schemeClr val="tx1"/>
          </a:solidFill>
          <a:latin typeface="+mn-lt"/>
          <a:ea typeface="+mn-ea"/>
          <a:cs typeface="+mn-cs"/>
        </a:defRPr>
      </a:lvl7pPr>
      <a:lvl8pPr marL="3429000" indent="-228600" algn="l" rtl="0" eaLnBrk="1" latinLnBrk="0" hangingPunct="1">
        <a:spcBef>
          <a:spcPct val="20000"/>
        </a:spcBef>
        <a:buChar char="•"/>
        <a:defRPr sz="2000">
          <a:solidFill>
            <a:schemeClr val="tx1"/>
          </a:solidFill>
          <a:latin typeface="+mn-lt"/>
          <a:ea typeface="+mn-ea"/>
          <a:cs typeface="+mn-cs"/>
        </a:defRPr>
      </a:lvl8pPr>
      <a:lvl9pPr marL="3886200" indent="-228600"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7200" algn="l" rtl="0" eaLnBrk="1" hangingPunct="1">
        <a:defRPr>
          <a:solidFill>
            <a:schemeClr val="tx1"/>
          </a:solidFill>
          <a:latin typeface="+mn-lt"/>
          <a:ea typeface="+mn-ea"/>
          <a:cs typeface="+mn-cs"/>
        </a:defRPr>
      </a:lvl2pPr>
      <a:lvl3pPr marL="914400" algn="l" rtl="0" eaLnBrk="1" hangingPunct="1">
        <a:defRPr>
          <a:solidFill>
            <a:schemeClr val="tx1"/>
          </a:solidFill>
          <a:latin typeface="+mn-lt"/>
          <a:ea typeface="+mn-ea"/>
          <a:cs typeface="+mn-cs"/>
        </a:defRPr>
      </a:lvl3pPr>
      <a:lvl4pPr marL="1371600" algn="l" rtl="0" eaLnBrk="1" hangingPunct="1">
        <a:defRPr>
          <a:solidFill>
            <a:schemeClr val="tx1"/>
          </a:solidFill>
          <a:latin typeface="+mn-lt"/>
          <a:ea typeface="+mn-ea"/>
          <a:cs typeface="+mn-cs"/>
        </a:defRPr>
      </a:lvl4pPr>
      <a:lvl5pPr marL="1828800" algn="l" rtl="0" eaLnBrk="1" hangingPunct="1">
        <a:defRPr>
          <a:solidFill>
            <a:schemeClr val="tx1"/>
          </a:solidFill>
          <a:latin typeface="+mn-lt"/>
          <a:ea typeface="+mn-ea"/>
          <a:cs typeface="+mn-cs"/>
        </a:defRPr>
      </a:lvl5pPr>
      <a:lvl6pPr marL="2286000" algn="l" rtl="0" eaLnBrk="1" hangingPunct="1">
        <a:defRPr>
          <a:solidFill>
            <a:schemeClr val="tx1"/>
          </a:solidFill>
          <a:latin typeface="+mn-lt"/>
          <a:ea typeface="+mn-ea"/>
          <a:cs typeface="+mn-cs"/>
        </a:defRPr>
      </a:lvl6pPr>
      <a:lvl7pPr marL="2743200" algn="l" rtl="0" eaLnBrk="1" hangingPunct="1">
        <a:defRPr>
          <a:solidFill>
            <a:schemeClr val="tx1"/>
          </a:solidFill>
          <a:latin typeface="+mn-lt"/>
          <a:ea typeface="+mn-ea"/>
          <a:cs typeface="+mn-cs"/>
        </a:defRPr>
      </a:lvl7pPr>
      <a:lvl8pPr marL="3200400" algn="l" rtl="0" eaLnBrk="1" hangingPunct="1">
        <a:defRPr>
          <a:solidFill>
            <a:schemeClr val="tx1"/>
          </a:solidFill>
          <a:latin typeface="+mn-lt"/>
          <a:ea typeface="+mn-ea"/>
          <a:cs typeface="+mn-cs"/>
        </a:defRPr>
      </a:lvl8pPr>
      <a:lvl9pPr marL="3657600" algn="l" rtl="0" eaLnBrk="1" hangingPunct="1">
        <a:defRPr>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8" Type="http://schemas.openxmlformats.org/officeDocument/2006/relationships/hyperlink" Target="https://www.ridgehead.com/contact-ridgehead" TargetMode="External"/><Relationship Id="rId3" Type="http://schemas.openxmlformats.org/officeDocument/2006/relationships/image" Target="../media/image5.jpg"/><Relationship Id="rId7" Type="http://schemas.openxmlformats.org/officeDocument/2006/relationships/hyperlink" Target="http://www.ridgehead.com/"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mailto:kevin.smith@ridgehead.com" TargetMode="External"/><Relationship Id="rId7" Type="http://schemas.openxmlformats.org/officeDocument/2006/relationships/hyperlink" Target="https://twitter.com/Ridgehead" TargetMode="External"/><Relationship Id="rId2" Type="http://schemas.openxmlformats.org/officeDocument/2006/relationships/hyperlink" Target="http://www.ridgehead.com/" TargetMode="External"/><Relationship Id="rId1" Type="http://schemas.openxmlformats.org/officeDocument/2006/relationships/slideLayout" Target="../slideLayouts/slideLayout10.xml"/><Relationship Id="rId6" Type="http://schemas.openxmlformats.org/officeDocument/2006/relationships/image" Target="../media/image9.jpeg"/><Relationship Id="rId5" Type="http://schemas.openxmlformats.org/officeDocument/2006/relationships/hyperlink" Target="https://www.linkedin.com/company/ridgehead-software" TargetMode="External"/><Relationship Id="rId4" Type="http://schemas.openxmlformats.org/officeDocument/2006/relationships/hyperlink" Target="mailto:Matt.haggety@ridgehead.com" TargetMode="External"/><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ctrTitle"/>
          </p:nvPr>
        </p:nvSpPr>
        <p:spPr/>
        <p:txBody>
          <a:bodyPr/>
          <a:lstStyle/>
          <a:p>
            <a:r>
              <a:rPr lang="en-US" dirty="0"/>
              <a:t>Ridgehead software, Inc.</a:t>
            </a:r>
          </a:p>
        </p:txBody>
      </p:sp>
      <p:sp>
        <p:nvSpPr>
          <p:cNvPr id="3" name="Rectangle 3"/>
          <p:cNvSpPr>
            <a:spLocks noGrp="1"/>
          </p:cNvSpPr>
          <p:nvPr>
            <p:ph type="subTitle" idx="1"/>
          </p:nvPr>
        </p:nvSpPr>
        <p:spPr>
          <a:xfrm>
            <a:off x="228600" y="4706112"/>
            <a:ext cx="6934200" cy="704088"/>
          </a:xfrm>
        </p:spPr>
        <p:txBody>
          <a:bodyPr>
            <a:noAutofit/>
          </a:bodyPr>
          <a:lstStyle/>
          <a:p>
            <a:r>
              <a:rPr lang="en-US" sz="3600" dirty="0"/>
              <a:t>Company Overview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5400000">
            <a:off x="5448300" y="3162300"/>
            <a:ext cx="6858000" cy="533400"/>
          </a:xfrm>
        </p:spPr>
        <p:txBody>
          <a:bodyPr>
            <a:normAutofit/>
          </a:bodyPr>
          <a:lstStyle/>
          <a:p>
            <a:pPr algn="ctr"/>
            <a:endParaRPr lang="en-US" dirty="0"/>
          </a:p>
        </p:txBody>
      </p:sp>
      <p:sp>
        <p:nvSpPr>
          <p:cNvPr id="3" name="Text Placeholder 2"/>
          <p:cNvSpPr>
            <a:spLocks noGrp="1"/>
          </p:cNvSpPr>
          <p:nvPr>
            <p:ph type="body" sz="quarter" idx="13"/>
          </p:nvPr>
        </p:nvSpPr>
        <p:spPr>
          <a:xfrm>
            <a:off x="304800" y="381000"/>
            <a:ext cx="8071104" cy="381000"/>
          </a:xfrm>
        </p:spPr>
        <p:txBody>
          <a:bodyPr>
            <a:noAutofit/>
          </a:bodyPr>
          <a:lstStyle/>
          <a:p>
            <a:pPr algn="ctr"/>
            <a:r>
              <a:rPr lang="en-US" sz="1800" dirty="0"/>
              <a:t>Our Mission</a:t>
            </a:r>
          </a:p>
        </p:txBody>
      </p:sp>
      <p:sp>
        <p:nvSpPr>
          <p:cNvPr id="4" name="Content Placeholder 3"/>
          <p:cNvSpPr>
            <a:spLocks noGrp="1"/>
          </p:cNvSpPr>
          <p:nvPr>
            <p:ph sz="quarter" idx="15"/>
          </p:nvPr>
        </p:nvSpPr>
        <p:spPr/>
        <p:txBody>
          <a:bodyPr>
            <a:normAutofit/>
          </a:bodyPr>
          <a:lstStyle/>
          <a:p>
            <a:pPr algn="ctr"/>
            <a:endParaRPr lang="en-US" sz="2800" dirty="0"/>
          </a:p>
          <a:p>
            <a:pPr algn="ctr"/>
            <a:r>
              <a:rPr lang="en-US" sz="2800" dirty="0">
                <a:solidFill>
                  <a:schemeClr val="accent4"/>
                </a:solidFill>
              </a:rPr>
              <a:t>To create crafty solutions for our customers at a competitive cost using a balance of on-and-offshore resources managed from start-to-finish by a veteran US based team.</a:t>
            </a:r>
          </a:p>
        </p:txBody>
      </p:sp>
      <p:sp>
        <p:nvSpPr>
          <p:cNvPr id="5" name="Text Placeholder 4"/>
          <p:cNvSpPr>
            <a:spLocks noGrp="1"/>
          </p:cNvSpPr>
          <p:nvPr>
            <p:ph type="body" sz="quarter" idx="16"/>
          </p:nvPr>
        </p:nvSpPr>
        <p:spPr>
          <a:xfrm>
            <a:off x="301752" y="3276600"/>
            <a:ext cx="3965448" cy="381000"/>
          </a:xfrm>
        </p:spPr>
        <p:txBody>
          <a:bodyPr>
            <a:noAutofit/>
          </a:bodyPr>
          <a:lstStyle/>
          <a:p>
            <a:pPr algn="ctr"/>
            <a:r>
              <a:rPr lang="en-US" sz="1800" dirty="0"/>
              <a:t>Our Services</a:t>
            </a:r>
          </a:p>
        </p:txBody>
      </p:sp>
      <p:sp>
        <p:nvSpPr>
          <p:cNvPr id="6" name="Content Placeholder 5"/>
          <p:cNvSpPr>
            <a:spLocks noGrp="1"/>
          </p:cNvSpPr>
          <p:nvPr>
            <p:ph sz="quarter" idx="17"/>
          </p:nvPr>
        </p:nvSpPr>
        <p:spPr>
          <a:xfrm>
            <a:off x="301752" y="3657600"/>
            <a:ext cx="3965448" cy="2596896"/>
          </a:xfrm>
        </p:spPr>
        <p:txBody>
          <a:bodyPr>
            <a:noAutofit/>
          </a:bodyPr>
          <a:lstStyle/>
          <a:p>
            <a:pPr marL="171450" indent="-171450">
              <a:buFont typeface="Arial" charset="0"/>
              <a:buChar char="•"/>
            </a:pPr>
            <a:r>
              <a:rPr lang="en-US" sz="1400" dirty="0"/>
              <a:t>Web, application and mobile development</a:t>
            </a:r>
          </a:p>
          <a:p>
            <a:pPr marL="171450" indent="-171450">
              <a:buFont typeface="Arial" charset="0"/>
              <a:buChar char="•"/>
            </a:pPr>
            <a:r>
              <a:rPr lang="en-US" sz="1400" dirty="0"/>
              <a:t>Software customization and integration</a:t>
            </a:r>
          </a:p>
          <a:p>
            <a:pPr marL="171450" indent="-171450">
              <a:buFont typeface="Arial" charset="0"/>
              <a:buChar char="•"/>
            </a:pPr>
            <a:r>
              <a:rPr lang="en-US" sz="1400" dirty="0"/>
              <a:t>Full stack development team</a:t>
            </a:r>
          </a:p>
          <a:p>
            <a:pPr marL="171450" indent="-171450">
              <a:buFont typeface="Arial" charset="0"/>
              <a:buChar char="•"/>
            </a:pPr>
            <a:r>
              <a:rPr lang="en-US" sz="1400" dirty="0"/>
              <a:t>On- and-off shore software resources</a:t>
            </a:r>
          </a:p>
          <a:p>
            <a:pPr marL="171450" indent="-171450">
              <a:buFont typeface="Arial" charset="0"/>
              <a:buChar char="•"/>
            </a:pPr>
            <a:r>
              <a:rPr lang="en-US" sz="1400" dirty="0"/>
              <a:t>IT, technology, and call center consulting</a:t>
            </a:r>
          </a:p>
          <a:p>
            <a:pPr marL="171450" indent="-171450">
              <a:buFont typeface="Arial" charset="0"/>
              <a:buChar char="•"/>
            </a:pPr>
            <a:r>
              <a:rPr lang="en-US" sz="1400" dirty="0"/>
              <a:t>Extensive experience in:</a:t>
            </a:r>
          </a:p>
          <a:p>
            <a:pPr marL="404813" lvl="1" indent="-233363">
              <a:buFont typeface="Arial" charset="0"/>
              <a:buChar char="•"/>
            </a:pPr>
            <a:r>
              <a:rPr lang="en-US" sz="1400" dirty="0"/>
              <a:t>Customer Relationship Management (CRM)</a:t>
            </a:r>
          </a:p>
          <a:p>
            <a:pPr marL="404813" lvl="1" indent="-233363">
              <a:buFont typeface="Arial" charset="0"/>
              <a:buChar char="•"/>
            </a:pPr>
            <a:r>
              <a:rPr lang="en-US" sz="1400" dirty="0"/>
              <a:t>Content/Knowledge Management Systems</a:t>
            </a:r>
          </a:p>
          <a:p>
            <a:pPr marL="404813" lvl="1" indent="-233363">
              <a:buFont typeface="Arial" charset="0"/>
              <a:buChar char="•"/>
            </a:pPr>
            <a:r>
              <a:rPr lang="en-US" sz="1400" dirty="0"/>
              <a:t>Self Help Portals</a:t>
            </a:r>
          </a:p>
          <a:p>
            <a:pPr marL="404813" lvl="1" indent="-233363">
              <a:buFont typeface="Arial" charset="0"/>
              <a:buChar char="•"/>
            </a:pPr>
            <a:r>
              <a:rPr lang="en-US" sz="1400" dirty="0"/>
              <a:t>Helpdesk solutions</a:t>
            </a:r>
          </a:p>
          <a:p>
            <a:pPr marL="171450" indent="-171450">
              <a:buFont typeface="Arial" charset="0"/>
              <a:buChar char="•"/>
            </a:pPr>
            <a:endParaRPr lang="en-US" sz="1400" dirty="0"/>
          </a:p>
          <a:p>
            <a:pPr marL="171450" indent="-171450">
              <a:buFont typeface="Arial" charset="0"/>
              <a:buChar char="•"/>
            </a:pPr>
            <a:endParaRPr lang="en-US" sz="1400" dirty="0"/>
          </a:p>
        </p:txBody>
      </p:sp>
      <p:sp>
        <p:nvSpPr>
          <p:cNvPr id="7" name="Text Placeholder 6"/>
          <p:cNvSpPr>
            <a:spLocks noGrp="1"/>
          </p:cNvSpPr>
          <p:nvPr>
            <p:ph type="body" sz="quarter" idx="20"/>
          </p:nvPr>
        </p:nvSpPr>
        <p:spPr>
          <a:xfrm>
            <a:off x="4416552" y="3276600"/>
            <a:ext cx="3965448" cy="381000"/>
          </a:xfrm>
        </p:spPr>
        <p:txBody>
          <a:bodyPr>
            <a:noAutofit/>
          </a:bodyPr>
          <a:lstStyle/>
          <a:p>
            <a:pPr algn="ctr"/>
            <a:r>
              <a:rPr lang="en-US" sz="1800" dirty="0"/>
              <a:t>Our Products</a:t>
            </a:r>
          </a:p>
        </p:txBody>
      </p:sp>
      <p:sp>
        <p:nvSpPr>
          <p:cNvPr id="8" name="Content Placeholder 7"/>
          <p:cNvSpPr>
            <a:spLocks noGrp="1"/>
          </p:cNvSpPr>
          <p:nvPr>
            <p:ph sz="quarter" idx="21"/>
          </p:nvPr>
        </p:nvSpPr>
        <p:spPr>
          <a:xfrm>
            <a:off x="4416552" y="3657600"/>
            <a:ext cx="3965448" cy="2971800"/>
          </a:xfrm>
        </p:spPr>
        <p:txBody>
          <a:bodyPr>
            <a:normAutofit/>
          </a:bodyPr>
          <a:lstStyle/>
          <a:p>
            <a:r>
              <a:rPr lang="en-US" sz="1400" dirty="0"/>
              <a:t>K-Fuze Customer Management Solution:</a:t>
            </a:r>
          </a:p>
          <a:p>
            <a:pPr marL="171450" indent="-171450">
              <a:buFont typeface="Arial" charset="0"/>
              <a:buChar char="•"/>
            </a:pPr>
            <a:r>
              <a:rPr lang="en-US" sz="1400" dirty="0"/>
              <a:t>Ticket and incident management</a:t>
            </a:r>
          </a:p>
          <a:p>
            <a:pPr marL="171450" indent="-171450">
              <a:buFont typeface="Arial" charset="0"/>
              <a:buChar char="•"/>
            </a:pPr>
            <a:r>
              <a:rPr lang="en-US" sz="1400" dirty="0"/>
              <a:t>Internal helpdesk and external support</a:t>
            </a:r>
          </a:p>
          <a:p>
            <a:pPr marL="171450" indent="-171450">
              <a:buFont typeface="Arial" charset="0"/>
              <a:buChar char="•"/>
            </a:pPr>
            <a:r>
              <a:rPr lang="en-US" sz="1400" dirty="0"/>
              <a:t>Customizable ticketing projects; bugs, support, customer care, helpdesk, sales, RMA, etc.</a:t>
            </a:r>
          </a:p>
          <a:p>
            <a:pPr marL="171450" indent="-171450">
              <a:buFont typeface="Arial" charset="0"/>
              <a:buChar char="•"/>
            </a:pPr>
            <a:r>
              <a:rPr lang="en-US" sz="1400" dirty="0"/>
              <a:t>Customer management solution</a:t>
            </a:r>
          </a:p>
          <a:p>
            <a:pPr marL="171450" indent="-171450">
              <a:buFont typeface="Arial" charset="0"/>
              <a:buChar char="•"/>
            </a:pPr>
            <a:r>
              <a:rPr lang="en-US" sz="1400" dirty="0"/>
              <a:t>Knowledge management system</a:t>
            </a:r>
          </a:p>
          <a:p>
            <a:pPr marL="171450" indent="-171450">
              <a:buFont typeface="Arial" charset="0"/>
              <a:buChar char="•"/>
            </a:pPr>
            <a:r>
              <a:rPr lang="en-US" sz="1400" dirty="0"/>
              <a:t>Email management solution</a:t>
            </a:r>
          </a:p>
          <a:p>
            <a:pPr marL="171450" indent="-171450">
              <a:buFont typeface="Arial" charset="0"/>
              <a:buChar char="•"/>
            </a:pPr>
            <a:r>
              <a:rPr lang="en-US" sz="1400" dirty="0"/>
              <a:t>Highly customizable with open API’s</a:t>
            </a:r>
          </a:p>
          <a:p>
            <a:pPr marL="171450" indent="-171450">
              <a:buFont typeface="Arial" charset="0"/>
              <a:buChar char="•"/>
            </a:pPr>
            <a:r>
              <a:rPr lang="en-US" sz="1400" dirty="0"/>
              <a:t>Cloud and premise based solution</a:t>
            </a:r>
          </a:p>
        </p:txBody>
      </p:sp>
    </p:spTree>
    <p:extLst>
      <p:ext uri="{BB962C8B-B14F-4D97-AF65-F5344CB8AC3E}">
        <p14:creationId xmlns:p14="http://schemas.microsoft.com/office/powerpoint/2010/main" val="13170926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304800" y="381000"/>
            <a:ext cx="8077200" cy="381000"/>
          </a:xfrm>
        </p:spPr>
        <p:txBody>
          <a:bodyPr>
            <a:noAutofit/>
          </a:bodyPr>
          <a:lstStyle/>
          <a:p>
            <a:pPr algn="ctr"/>
            <a:r>
              <a:rPr lang="en-US" sz="1800" dirty="0"/>
              <a:t>Development Technologies</a:t>
            </a:r>
          </a:p>
        </p:txBody>
      </p:sp>
      <p:pic>
        <p:nvPicPr>
          <p:cNvPr id="9" name="Content Placeholder 8"/>
          <p:cNvPicPr>
            <a:picLocks noGrp="1" noChangeAspect="1"/>
          </p:cNvPicPr>
          <p:nvPr>
            <p:ph sz="quarter" idx="15"/>
          </p:nvPr>
        </p:nvPicPr>
        <p:blipFill>
          <a:blip r:embed="rId2"/>
          <a:stretch>
            <a:fillRect/>
          </a:stretch>
        </p:blipFill>
        <p:spPr>
          <a:xfrm>
            <a:off x="324394" y="2438400"/>
            <a:ext cx="8074025" cy="2011322"/>
          </a:xfrm>
          <a:prstGeom prst="rect">
            <a:avLst/>
          </a:prstGeom>
        </p:spPr>
      </p:pic>
      <p:sp>
        <p:nvSpPr>
          <p:cNvPr id="10" name="TextBox 9"/>
          <p:cNvSpPr txBox="1"/>
          <p:nvPr/>
        </p:nvSpPr>
        <p:spPr>
          <a:xfrm>
            <a:off x="313508" y="942112"/>
            <a:ext cx="8059783" cy="646331"/>
          </a:xfrm>
          <a:prstGeom prst="rect">
            <a:avLst/>
          </a:prstGeom>
          <a:noFill/>
        </p:spPr>
        <p:txBody>
          <a:bodyPr wrap="square" rtlCol="0">
            <a:spAutoFit/>
          </a:bodyPr>
          <a:lstStyle/>
          <a:p>
            <a:pPr algn="ctr"/>
            <a:r>
              <a:rPr lang="en-US" dirty="0"/>
              <a:t>Following is a sub-set of the technologies that the Ridgehead team has worked with in the past.</a:t>
            </a:r>
          </a:p>
        </p:txBody>
      </p:sp>
      <p:sp>
        <p:nvSpPr>
          <p:cNvPr id="11" name="TextBox 10"/>
          <p:cNvSpPr txBox="1"/>
          <p:nvPr/>
        </p:nvSpPr>
        <p:spPr>
          <a:xfrm>
            <a:off x="228600" y="5029200"/>
            <a:ext cx="8059783" cy="646331"/>
          </a:xfrm>
          <a:prstGeom prst="rect">
            <a:avLst/>
          </a:prstGeom>
          <a:noFill/>
        </p:spPr>
        <p:txBody>
          <a:bodyPr wrap="square" rtlCol="0">
            <a:spAutoFit/>
          </a:bodyPr>
          <a:lstStyle/>
          <a:p>
            <a:pPr algn="ctr"/>
            <a:r>
              <a:rPr lang="en-US" dirty="0"/>
              <a:t>Our development team constantly adopts and embraces new technologies due to customer demands and the ever-evolving tech landscape.</a:t>
            </a:r>
          </a:p>
        </p:txBody>
      </p:sp>
      <p:sp>
        <p:nvSpPr>
          <p:cNvPr id="7" name="Title 1">
            <a:extLst>
              <a:ext uri="{FF2B5EF4-FFF2-40B4-BE49-F238E27FC236}">
                <a16:creationId xmlns:a16="http://schemas.microsoft.com/office/drawing/2014/main" id="{2FB42C86-4F17-4974-8501-C31F22775EC5}"/>
              </a:ext>
            </a:extLst>
          </p:cNvPr>
          <p:cNvSpPr>
            <a:spLocks noGrp="1"/>
          </p:cNvSpPr>
          <p:nvPr>
            <p:ph type="title"/>
          </p:nvPr>
        </p:nvSpPr>
        <p:spPr>
          <a:xfrm rot="-5400000">
            <a:off x="5448300" y="3162300"/>
            <a:ext cx="6858000" cy="533400"/>
          </a:xfrm>
        </p:spPr>
        <p:txBody>
          <a:bodyPr>
            <a:normAutofit/>
          </a:bodyPr>
          <a:lstStyle/>
          <a:p>
            <a:pPr algn="ctr"/>
            <a:endParaRPr lang="en-US" dirty="0"/>
          </a:p>
        </p:txBody>
      </p:sp>
    </p:spTree>
    <p:extLst>
      <p:ext uri="{BB962C8B-B14F-4D97-AF65-F5344CB8AC3E}">
        <p14:creationId xmlns:p14="http://schemas.microsoft.com/office/powerpoint/2010/main" val="17956799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301752" y="367990"/>
            <a:ext cx="8077200" cy="381000"/>
          </a:xfrm>
        </p:spPr>
        <p:txBody>
          <a:bodyPr>
            <a:noAutofit/>
          </a:bodyPr>
          <a:lstStyle/>
          <a:p>
            <a:pPr algn="ctr"/>
            <a:r>
              <a:rPr lang="en-US" sz="1800" dirty="0"/>
              <a:t>Our Vertical Expertise</a:t>
            </a:r>
          </a:p>
        </p:txBody>
      </p:sp>
      <p:sp>
        <p:nvSpPr>
          <p:cNvPr id="4" name="Content Placeholder 3"/>
          <p:cNvSpPr>
            <a:spLocks noGrp="1"/>
          </p:cNvSpPr>
          <p:nvPr>
            <p:ph sz="quarter" idx="15"/>
          </p:nvPr>
        </p:nvSpPr>
        <p:spPr>
          <a:xfrm>
            <a:off x="301752" y="762000"/>
            <a:ext cx="8074152" cy="1295400"/>
          </a:xfrm>
        </p:spPr>
        <p:txBody>
          <a:bodyPr>
            <a:normAutofit/>
          </a:bodyPr>
          <a:lstStyle/>
          <a:p>
            <a:pPr fontAlgn="base"/>
            <a:r>
              <a:rPr lang="en-US" sz="1800" dirty="0"/>
              <a:t>Ridgehead Software provides enterprise application development services. We specialize in full life cycle projects, building solutions from initial requirement definition to deployment. We have also have considerable success helping our customers define their SOA and IT governance strategies.  Industry verticals include:</a:t>
            </a:r>
          </a:p>
          <a:p>
            <a:pPr algn="ctr"/>
            <a:endParaRPr lang="en-US" sz="2800" dirty="0">
              <a:solidFill>
                <a:schemeClr val="accent4"/>
              </a:solidFill>
            </a:endParaRPr>
          </a:p>
        </p:txBody>
      </p:sp>
      <p:sp>
        <p:nvSpPr>
          <p:cNvPr id="13" name="Rectangle 12"/>
          <p:cNvSpPr/>
          <p:nvPr/>
        </p:nvSpPr>
        <p:spPr>
          <a:xfrm>
            <a:off x="268224" y="2291477"/>
            <a:ext cx="4038600" cy="2585323"/>
          </a:xfrm>
          <a:prstGeom prst="rect">
            <a:avLst/>
          </a:prstGeom>
        </p:spPr>
        <p:txBody>
          <a:bodyPr wrap="square" numCol="1">
            <a:spAutoFit/>
          </a:bodyPr>
          <a:lstStyle/>
          <a:p>
            <a:pPr marL="120650" indent="396875" fontAlgn="base">
              <a:buFont typeface="Arial" charset="0"/>
              <a:buChar char="•"/>
            </a:pPr>
            <a:r>
              <a:rPr lang="en-US" dirty="0">
                <a:latin typeface="Open Sans" charset="0"/>
              </a:rPr>
              <a:t>Call Center and BPO</a:t>
            </a:r>
          </a:p>
          <a:p>
            <a:pPr marL="120650" indent="396875" fontAlgn="base">
              <a:buFont typeface="Arial" charset="0"/>
              <a:buChar char="•"/>
            </a:pPr>
            <a:r>
              <a:rPr lang="en-US" dirty="0">
                <a:latin typeface="Open Sans" charset="0"/>
              </a:rPr>
              <a:t>Communications</a:t>
            </a:r>
          </a:p>
          <a:p>
            <a:pPr marL="120650" indent="396875" fontAlgn="base">
              <a:buFont typeface="Arial" charset="0"/>
              <a:buChar char="•"/>
            </a:pPr>
            <a:r>
              <a:rPr lang="en-US" dirty="0">
                <a:latin typeface="Open Sans" charset="0"/>
              </a:rPr>
              <a:t>Corporate Helpdesk and IT</a:t>
            </a:r>
          </a:p>
          <a:p>
            <a:pPr marL="120650" indent="396875" fontAlgn="base">
              <a:buFont typeface="Arial" charset="0"/>
              <a:buChar char="•"/>
            </a:pPr>
            <a:r>
              <a:rPr lang="en-US" dirty="0">
                <a:latin typeface="Open Sans" charset="0"/>
              </a:rPr>
              <a:t>Education</a:t>
            </a:r>
          </a:p>
          <a:p>
            <a:pPr marL="120650" indent="396875" fontAlgn="base">
              <a:buFont typeface="Arial" charset="0"/>
              <a:buChar char="•"/>
            </a:pPr>
            <a:r>
              <a:rPr lang="en-US" dirty="0">
                <a:latin typeface="Open Sans" charset="0"/>
              </a:rPr>
              <a:t>Finance Services</a:t>
            </a:r>
          </a:p>
          <a:p>
            <a:pPr marL="120650" indent="396875" fontAlgn="base">
              <a:buFont typeface="Arial" charset="0"/>
              <a:buChar char="•"/>
            </a:pPr>
            <a:r>
              <a:rPr lang="en-US" dirty="0">
                <a:latin typeface="Open Sans" charset="0"/>
              </a:rPr>
              <a:t>Government</a:t>
            </a:r>
          </a:p>
          <a:p>
            <a:pPr marL="120650" indent="396875" fontAlgn="base">
              <a:buFont typeface="Arial" charset="0"/>
              <a:buChar char="•"/>
            </a:pPr>
            <a:r>
              <a:rPr lang="en-US" dirty="0">
                <a:latin typeface="Open Sans" charset="0"/>
              </a:rPr>
              <a:t>Health Care and Medical</a:t>
            </a:r>
          </a:p>
          <a:p>
            <a:pPr marL="120650" indent="396875" fontAlgn="base">
              <a:buFont typeface="Arial" charset="0"/>
              <a:buChar char="•"/>
            </a:pPr>
            <a:r>
              <a:rPr lang="en-US" dirty="0">
                <a:latin typeface="Open Sans" charset="0"/>
              </a:rPr>
              <a:t>Hospitality</a:t>
            </a:r>
          </a:p>
          <a:p>
            <a:pPr marL="120650" fontAlgn="base"/>
            <a:endParaRPr lang="en-US" dirty="0">
              <a:latin typeface="Open Sans" charset="0"/>
            </a:endParaRPr>
          </a:p>
        </p:txBody>
      </p:sp>
      <p:sp>
        <p:nvSpPr>
          <p:cNvPr id="7" name="Rectangle 6">
            <a:extLst>
              <a:ext uri="{FF2B5EF4-FFF2-40B4-BE49-F238E27FC236}">
                <a16:creationId xmlns:a16="http://schemas.microsoft.com/office/drawing/2014/main" id="{664448B4-47BE-4498-A9E9-DF4E5B4C3F71}"/>
              </a:ext>
            </a:extLst>
          </p:cNvPr>
          <p:cNvSpPr/>
          <p:nvPr/>
        </p:nvSpPr>
        <p:spPr>
          <a:xfrm>
            <a:off x="4306824" y="2278467"/>
            <a:ext cx="3770376" cy="2308324"/>
          </a:xfrm>
          <a:prstGeom prst="rect">
            <a:avLst/>
          </a:prstGeom>
        </p:spPr>
        <p:txBody>
          <a:bodyPr wrap="square" numCol="1">
            <a:spAutoFit/>
          </a:bodyPr>
          <a:lstStyle/>
          <a:p>
            <a:pPr marL="120650" indent="396875" fontAlgn="base">
              <a:buFont typeface="Arial" charset="0"/>
              <a:buChar char="•"/>
            </a:pPr>
            <a:r>
              <a:rPr lang="en-US" dirty="0">
                <a:latin typeface="Open Sans" charset="0"/>
              </a:rPr>
              <a:t>Insurance</a:t>
            </a:r>
          </a:p>
          <a:p>
            <a:pPr marL="120650" indent="396875" fontAlgn="base">
              <a:buFont typeface="Arial" charset="0"/>
              <a:buChar char="•"/>
            </a:pPr>
            <a:r>
              <a:rPr lang="en-US" dirty="0">
                <a:latin typeface="Open Sans" charset="0"/>
              </a:rPr>
              <a:t>Internet and Web </a:t>
            </a:r>
          </a:p>
          <a:p>
            <a:pPr marL="120650" indent="396875" fontAlgn="base">
              <a:buFont typeface="Arial" charset="0"/>
              <a:buChar char="•"/>
            </a:pPr>
            <a:r>
              <a:rPr lang="en-US" dirty="0">
                <a:latin typeface="Open Sans" charset="0"/>
              </a:rPr>
              <a:t>Manufacturing</a:t>
            </a:r>
          </a:p>
          <a:p>
            <a:pPr marL="120650" indent="396875" fontAlgn="base">
              <a:buFont typeface="Arial" charset="0"/>
              <a:buChar char="•"/>
            </a:pPr>
            <a:r>
              <a:rPr lang="en-US" dirty="0">
                <a:latin typeface="Open Sans" charset="0"/>
              </a:rPr>
              <a:t>Mobile &amp; Wireless</a:t>
            </a:r>
          </a:p>
          <a:p>
            <a:pPr marL="120650" indent="396875" fontAlgn="base">
              <a:buFont typeface="Arial" charset="0"/>
              <a:buChar char="•"/>
            </a:pPr>
            <a:r>
              <a:rPr lang="en-US" dirty="0">
                <a:latin typeface="Open Sans" charset="0"/>
              </a:rPr>
              <a:t>Pharmaceutical &amp; Medical</a:t>
            </a:r>
          </a:p>
          <a:p>
            <a:pPr marL="120650" indent="396875" fontAlgn="base">
              <a:buFont typeface="Arial" charset="0"/>
              <a:buChar char="•"/>
            </a:pPr>
            <a:r>
              <a:rPr lang="en-US" dirty="0">
                <a:latin typeface="Open Sans" charset="0"/>
              </a:rPr>
              <a:t>Retail </a:t>
            </a:r>
          </a:p>
          <a:p>
            <a:pPr marL="120650" indent="396875" fontAlgn="base">
              <a:buFont typeface="Arial" charset="0"/>
              <a:buChar char="•"/>
            </a:pPr>
            <a:r>
              <a:rPr lang="en-US" dirty="0">
                <a:latin typeface="Open Sans" charset="0"/>
              </a:rPr>
              <a:t>Service Organizations</a:t>
            </a:r>
          </a:p>
          <a:p>
            <a:pPr marL="120650" indent="396875" fontAlgn="base">
              <a:buFont typeface="Arial" charset="0"/>
              <a:buChar char="•"/>
            </a:pPr>
            <a:r>
              <a:rPr lang="en-US" dirty="0">
                <a:latin typeface="Open Sans" charset="0"/>
              </a:rPr>
              <a:t>Technology</a:t>
            </a:r>
          </a:p>
        </p:txBody>
      </p:sp>
      <p:sp>
        <p:nvSpPr>
          <p:cNvPr id="8" name="Title 1">
            <a:extLst>
              <a:ext uri="{FF2B5EF4-FFF2-40B4-BE49-F238E27FC236}">
                <a16:creationId xmlns:a16="http://schemas.microsoft.com/office/drawing/2014/main" id="{256064A3-01EF-4538-97CF-92CCEEF28A62}"/>
              </a:ext>
            </a:extLst>
          </p:cNvPr>
          <p:cNvSpPr>
            <a:spLocks noGrp="1"/>
          </p:cNvSpPr>
          <p:nvPr>
            <p:ph type="title"/>
          </p:nvPr>
        </p:nvSpPr>
        <p:spPr>
          <a:xfrm rot="-5400000">
            <a:off x="5448300" y="3162300"/>
            <a:ext cx="6858000" cy="533400"/>
          </a:xfrm>
        </p:spPr>
        <p:txBody>
          <a:bodyPr>
            <a:normAutofit/>
          </a:bodyPr>
          <a:lstStyle/>
          <a:p>
            <a:pPr algn="ctr"/>
            <a:endParaRPr lang="en-US" dirty="0"/>
          </a:p>
        </p:txBody>
      </p:sp>
    </p:spTree>
    <p:extLst>
      <p:ext uri="{BB962C8B-B14F-4D97-AF65-F5344CB8AC3E}">
        <p14:creationId xmlns:p14="http://schemas.microsoft.com/office/powerpoint/2010/main" val="3921111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5400000">
            <a:off x="5448300" y="3162300"/>
            <a:ext cx="6858000" cy="533400"/>
          </a:xfrm>
        </p:spPr>
        <p:txBody>
          <a:bodyPr>
            <a:normAutofit/>
          </a:bodyPr>
          <a:lstStyle/>
          <a:p>
            <a:pPr algn="ctr"/>
            <a:endParaRPr lang="en-US" dirty="0"/>
          </a:p>
        </p:txBody>
      </p:sp>
      <p:sp>
        <p:nvSpPr>
          <p:cNvPr id="3" name="Text Placeholder 2"/>
          <p:cNvSpPr>
            <a:spLocks noGrp="1"/>
          </p:cNvSpPr>
          <p:nvPr>
            <p:ph type="body" sz="quarter" idx="13"/>
          </p:nvPr>
        </p:nvSpPr>
        <p:spPr>
          <a:xfrm>
            <a:off x="304800" y="381000"/>
            <a:ext cx="8071104" cy="381000"/>
          </a:xfrm>
        </p:spPr>
        <p:txBody>
          <a:bodyPr>
            <a:noAutofit/>
          </a:bodyPr>
          <a:lstStyle/>
          <a:p>
            <a:pPr algn="ctr"/>
            <a:r>
              <a:rPr lang="en-US" sz="1800" dirty="0"/>
              <a:t>K-Fuze CMS</a:t>
            </a:r>
          </a:p>
        </p:txBody>
      </p:sp>
      <p:sp>
        <p:nvSpPr>
          <p:cNvPr id="4" name="Content Placeholder 3"/>
          <p:cNvSpPr>
            <a:spLocks noGrp="1"/>
          </p:cNvSpPr>
          <p:nvPr>
            <p:ph sz="quarter" idx="15"/>
          </p:nvPr>
        </p:nvSpPr>
        <p:spPr>
          <a:xfrm>
            <a:off x="301752" y="838200"/>
            <a:ext cx="8074152" cy="2478024"/>
          </a:xfrm>
        </p:spPr>
        <p:txBody>
          <a:bodyPr>
            <a:noAutofit/>
          </a:bodyPr>
          <a:lstStyle/>
          <a:p>
            <a:r>
              <a:rPr lang="en-US" sz="2400" dirty="0">
                <a:solidFill>
                  <a:schemeClr val="accent4"/>
                </a:solidFill>
              </a:rPr>
              <a:t>K-Fuze CMS is a rich turn-key Customer Management System (CMS) incorporating web site management, customer relationship management, file, knowledge &amp; content management and ticket &amp; incident management – all rolled up into one easy-to-use cloud or premise base customer care solution.</a:t>
            </a:r>
          </a:p>
        </p:txBody>
      </p:sp>
      <p:pic>
        <p:nvPicPr>
          <p:cNvPr id="18" name="Picture 17">
            <a:extLst>
              <a:ext uri="{FF2B5EF4-FFF2-40B4-BE49-F238E27FC236}">
                <a16:creationId xmlns:a16="http://schemas.microsoft.com/office/drawing/2014/main" id="{35E010C3-D0DB-48EE-8E6E-26771372DE5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0168" y="4561241"/>
            <a:ext cx="1048428" cy="1048428"/>
          </a:xfrm>
          <a:prstGeom prst="rect">
            <a:avLst/>
          </a:prstGeom>
        </p:spPr>
      </p:pic>
      <p:pic>
        <p:nvPicPr>
          <p:cNvPr id="20" name="Picture 19">
            <a:extLst>
              <a:ext uri="{FF2B5EF4-FFF2-40B4-BE49-F238E27FC236}">
                <a16:creationId xmlns:a16="http://schemas.microsoft.com/office/drawing/2014/main" id="{5FC6503A-FB3F-497D-BAA1-0229F6EC54E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1576" y="4629996"/>
            <a:ext cx="1048428" cy="1048428"/>
          </a:xfrm>
          <a:prstGeom prst="rect">
            <a:avLst/>
          </a:prstGeom>
        </p:spPr>
      </p:pic>
      <p:pic>
        <p:nvPicPr>
          <p:cNvPr id="22" name="Picture 21">
            <a:extLst>
              <a:ext uri="{FF2B5EF4-FFF2-40B4-BE49-F238E27FC236}">
                <a16:creationId xmlns:a16="http://schemas.microsoft.com/office/drawing/2014/main" id="{89A7454D-8097-4D39-A769-7A1AF5CFB90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90168" y="3139644"/>
            <a:ext cx="1048428" cy="1048428"/>
          </a:xfrm>
          <a:prstGeom prst="rect">
            <a:avLst/>
          </a:prstGeom>
        </p:spPr>
      </p:pic>
      <p:pic>
        <p:nvPicPr>
          <p:cNvPr id="24" name="Picture 23">
            <a:extLst>
              <a:ext uri="{FF2B5EF4-FFF2-40B4-BE49-F238E27FC236}">
                <a16:creationId xmlns:a16="http://schemas.microsoft.com/office/drawing/2014/main" id="{59D24BD6-D275-4815-AB39-A1E936983F5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0307" y="3160837"/>
            <a:ext cx="1057274" cy="1057274"/>
          </a:xfrm>
          <a:prstGeom prst="rect">
            <a:avLst/>
          </a:prstGeom>
        </p:spPr>
      </p:pic>
      <p:sp>
        <p:nvSpPr>
          <p:cNvPr id="25" name="TextBox 24">
            <a:extLst>
              <a:ext uri="{FF2B5EF4-FFF2-40B4-BE49-F238E27FC236}">
                <a16:creationId xmlns:a16="http://schemas.microsoft.com/office/drawing/2014/main" id="{3AA97F29-66E2-477D-8CD9-13DF46926D0D}"/>
              </a:ext>
            </a:extLst>
          </p:cNvPr>
          <p:cNvSpPr txBox="1"/>
          <p:nvPr/>
        </p:nvSpPr>
        <p:spPr>
          <a:xfrm>
            <a:off x="1524929" y="3294526"/>
            <a:ext cx="2438400" cy="369332"/>
          </a:xfrm>
          <a:prstGeom prst="rect">
            <a:avLst/>
          </a:prstGeom>
          <a:noFill/>
        </p:spPr>
        <p:txBody>
          <a:bodyPr wrap="square" rtlCol="0">
            <a:spAutoFit/>
          </a:bodyPr>
          <a:lstStyle/>
          <a:p>
            <a:r>
              <a:rPr lang="en-US" dirty="0"/>
              <a:t>Website Management</a:t>
            </a:r>
          </a:p>
        </p:txBody>
      </p:sp>
      <p:sp>
        <p:nvSpPr>
          <p:cNvPr id="26" name="TextBox 25">
            <a:extLst>
              <a:ext uri="{FF2B5EF4-FFF2-40B4-BE49-F238E27FC236}">
                <a16:creationId xmlns:a16="http://schemas.microsoft.com/office/drawing/2014/main" id="{DC279041-1315-40B1-911D-BB48B4D35FE6}"/>
              </a:ext>
            </a:extLst>
          </p:cNvPr>
          <p:cNvSpPr txBox="1"/>
          <p:nvPr/>
        </p:nvSpPr>
        <p:spPr>
          <a:xfrm>
            <a:off x="1524929" y="3604736"/>
            <a:ext cx="2438400" cy="738664"/>
          </a:xfrm>
          <a:prstGeom prst="rect">
            <a:avLst/>
          </a:prstGeom>
          <a:noFill/>
        </p:spPr>
        <p:txBody>
          <a:bodyPr wrap="square" rtlCol="0">
            <a:spAutoFit/>
          </a:bodyPr>
          <a:lstStyle/>
          <a:p>
            <a:r>
              <a:rPr lang="en-US" sz="1400" dirty="0"/>
              <a:t>Create your entire customer care website using the K-Fuze CMS portal.</a:t>
            </a:r>
          </a:p>
        </p:txBody>
      </p:sp>
      <p:sp>
        <p:nvSpPr>
          <p:cNvPr id="27" name="TextBox 26">
            <a:extLst>
              <a:ext uri="{FF2B5EF4-FFF2-40B4-BE49-F238E27FC236}">
                <a16:creationId xmlns:a16="http://schemas.microsoft.com/office/drawing/2014/main" id="{1932A827-E80A-4E8E-843D-4BBFAEA51969}"/>
              </a:ext>
            </a:extLst>
          </p:cNvPr>
          <p:cNvSpPr txBox="1"/>
          <p:nvPr/>
        </p:nvSpPr>
        <p:spPr>
          <a:xfrm>
            <a:off x="5538596" y="3231567"/>
            <a:ext cx="2438400" cy="369332"/>
          </a:xfrm>
          <a:prstGeom prst="rect">
            <a:avLst/>
          </a:prstGeom>
          <a:noFill/>
        </p:spPr>
        <p:txBody>
          <a:bodyPr wrap="square" rtlCol="0">
            <a:spAutoFit/>
          </a:bodyPr>
          <a:lstStyle/>
          <a:p>
            <a:r>
              <a:rPr lang="en-US" dirty="0"/>
              <a:t>Customer Management</a:t>
            </a:r>
          </a:p>
        </p:txBody>
      </p:sp>
      <p:sp>
        <p:nvSpPr>
          <p:cNvPr id="28" name="TextBox 27">
            <a:extLst>
              <a:ext uri="{FF2B5EF4-FFF2-40B4-BE49-F238E27FC236}">
                <a16:creationId xmlns:a16="http://schemas.microsoft.com/office/drawing/2014/main" id="{E1B4A947-4A3C-4CFF-9985-2994515E502F}"/>
              </a:ext>
            </a:extLst>
          </p:cNvPr>
          <p:cNvSpPr txBox="1"/>
          <p:nvPr/>
        </p:nvSpPr>
        <p:spPr>
          <a:xfrm>
            <a:off x="5538596" y="3541777"/>
            <a:ext cx="2438400" cy="738664"/>
          </a:xfrm>
          <a:prstGeom prst="rect">
            <a:avLst/>
          </a:prstGeom>
          <a:noFill/>
        </p:spPr>
        <p:txBody>
          <a:bodyPr wrap="square" rtlCol="0">
            <a:spAutoFit/>
          </a:bodyPr>
          <a:lstStyle/>
          <a:p>
            <a:r>
              <a:rPr lang="en-US" sz="1400" dirty="0"/>
              <a:t>Manage all users, companies, clients from within K-Fuze CMS.</a:t>
            </a:r>
            <a:endParaRPr lang="en-US" sz="1100" dirty="0"/>
          </a:p>
        </p:txBody>
      </p:sp>
      <p:sp>
        <p:nvSpPr>
          <p:cNvPr id="31" name="TextBox 30">
            <a:extLst>
              <a:ext uri="{FF2B5EF4-FFF2-40B4-BE49-F238E27FC236}">
                <a16:creationId xmlns:a16="http://schemas.microsoft.com/office/drawing/2014/main" id="{519CE1DA-3745-4E09-A870-1F965A238FF7}"/>
              </a:ext>
            </a:extLst>
          </p:cNvPr>
          <p:cNvSpPr txBox="1"/>
          <p:nvPr/>
        </p:nvSpPr>
        <p:spPr>
          <a:xfrm>
            <a:off x="1524929" y="4566590"/>
            <a:ext cx="2438400" cy="369332"/>
          </a:xfrm>
          <a:prstGeom prst="rect">
            <a:avLst/>
          </a:prstGeom>
          <a:noFill/>
        </p:spPr>
        <p:txBody>
          <a:bodyPr wrap="square" rtlCol="0">
            <a:spAutoFit/>
          </a:bodyPr>
          <a:lstStyle/>
          <a:p>
            <a:r>
              <a:rPr lang="en-US" dirty="0"/>
              <a:t>Contact Management</a:t>
            </a:r>
          </a:p>
        </p:txBody>
      </p:sp>
      <p:sp>
        <p:nvSpPr>
          <p:cNvPr id="32" name="TextBox 31">
            <a:extLst>
              <a:ext uri="{FF2B5EF4-FFF2-40B4-BE49-F238E27FC236}">
                <a16:creationId xmlns:a16="http://schemas.microsoft.com/office/drawing/2014/main" id="{A5BC0E17-787A-40D4-9B46-53F70A5F76AB}"/>
              </a:ext>
            </a:extLst>
          </p:cNvPr>
          <p:cNvSpPr txBox="1"/>
          <p:nvPr/>
        </p:nvSpPr>
        <p:spPr>
          <a:xfrm>
            <a:off x="1524929" y="4876800"/>
            <a:ext cx="2438400" cy="738664"/>
          </a:xfrm>
          <a:prstGeom prst="rect">
            <a:avLst/>
          </a:prstGeom>
          <a:noFill/>
        </p:spPr>
        <p:txBody>
          <a:bodyPr wrap="square" rtlCol="0">
            <a:spAutoFit/>
          </a:bodyPr>
          <a:lstStyle/>
          <a:p>
            <a:r>
              <a:rPr lang="en-US" sz="1400" dirty="0"/>
              <a:t>A complete incident and ticket management solution for all types of customer interactions.</a:t>
            </a:r>
          </a:p>
        </p:txBody>
      </p:sp>
      <p:sp>
        <p:nvSpPr>
          <p:cNvPr id="33" name="TextBox 32">
            <a:extLst>
              <a:ext uri="{FF2B5EF4-FFF2-40B4-BE49-F238E27FC236}">
                <a16:creationId xmlns:a16="http://schemas.microsoft.com/office/drawing/2014/main" id="{65EF5B7A-EB7E-4FEE-B90A-3C2F316E4DDF}"/>
              </a:ext>
            </a:extLst>
          </p:cNvPr>
          <p:cNvSpPr txBox="1"/>
          <p:nvPr/>
        </p:nvSpPr>
        <p:spPr>
          <a:xfrm>
            <a:off x="5620428" y="4498282"/>
            <a:ext cx="2438400" cy="369332"/>
          </a:xfrm>
          <a:prstGeom prst="rect">
            <a:avLst/>
          </a:prstGeom>
          <a:noFill/>
        </p:spPr>
        <p:txBody>
          <a:bodyPr wrap="square" rtlCol="0">
            <a:spAutoFit/>
          </a:bodyPr>
          <a:lstStyle/>
          <a:p>
            <a:r>
              <a:rPr lang="en-US" dirty="0"/>
              <a:t>Content Management</a:t>
            </a:r>
          </a:p>
        </p:txBody>
      </p:sp>
      <p:sp>
        <p:nvSpPr>
          <p:cNvPr id="34" name="TextBox 33">
            <a:extLst>
              <a:ext uri="{FF2B5EF4-FFF2-40B4-BE49-F238E27FC236}">
                <a16:creationId xmlns:a16="http://schemas.microsoft.com/office/drawing/2014/main" id="{A6094630-20F2-4EC9-974E-0D7DAA47BE4A}"/>
              </a:ext>
            </a:extLst>
          </p:cNvPr>
          <p:cNvSpPr txBox="1"/>
          <p:nvPr/>
        </p:nvSpPr>
        <p:spPr>
          <a:xfrm>
            <a:off x="5620428" y="4808492"/>
            <a:ext cx="2532972" cy="738664"/>
          </a:xfrm>
          <a:prstGeom prst="rect">
            <a:avLst/>
          </a:prstGeom>
          <a:noFill/>
        </p:spPr>
        <p:txBody>
          <a:bodyPr wrap="square" rtlCol="0">
            <a:spAutoFit/>
          </a:bodyPr>
          <a:lstStyle/>
          <a:p>
            <a:r>
              <a:rPr lang="en-US" sz="1400" dirty="0"/>
              <a:t>Organize, manage and share FAQ’s, documents, files, multimedia &amp; rich-text content.</a:t>
            </a:r>
          </a:p>
        </p:txBody>
      </p:sp>
      <p:sp>
        <p:nvSpPr>
          <p:cNvPr id="35" name="TextBox 34">
            <a:extLst>
              <a:ext uri="{FF2B5EF4-FFF2-40B4-BE49-F238E27FC236}">
                <a16:creationId xmlns:a16="http://schemas.microsoft.com/office/drawing/2014/main" id="{7A1183FB-7936-4AD5-A3F4-E945335DE9B6}"/>
              </a:ext>
            </a:extLst>
          </p:cNvPr>
          <p:cNvSpPr txBox="1"/>
          <p:nvPr/>
        </p:nvSpPr>
        <p:spPr>
          <a:xfrm>
            <a:off x="301752" y="5832859"/>
            <a:ext cx="7675244" cy="307777"/>
          </a:xfrm>
          <a:prstGeom prst="rect">
            <a:avLst/>
          </a:prstGeom>
          <a:noFill/>
        </p:spPr>
        <p:txBody>
          <a:bodyPr wrap="square" rtlCol="0">
            <a:spAutoFit/>
          </a:bodyPr>
          <a:lstStyle/>
          <a:p>
            <a:pPr algn="ctr"/>
            <a:r>
              <a:rPr lang="en-US" sz="1400" dirty="0"/>
              <a:t>Visit our </a:t>
            </a:r>
            <a:r>
              <a:rPr lang="en-US" sz="1400" dirty="0">
                <a:hlinkClick r:id="rId7"/>
              </a:rPr>
              <a:t>www.ridgehead.com</a:t>
            </a:r>
            <a:r>
              <a:rPr lang="en-US" sz="1400" dirty="0"/>
              <a:t> site to see K-Fuze CMS in action, or click </a:t>
            </a:r>
            <a:r>
              <a:rPr lang="en-US" sz="1400" dirty="0">
                <a:hlinkClick r:id="rId8"/>
              </a:rPr>
              <a:t>here</a:t>
            </a:r>
            <a:r>
              <a:rPr lang="en-US" sz="1400" dirty="0"/>
              <a:t> to schedule a demo.</a:t>
            </a:r>
          </a:p>
        </p:txBody>
      </p:sp>
    </p:spTree>
    <p:extLst>
      <p:ext uri="{BB962C8B-B14F-4D97-AF65-F5344CB8AC3E}">
        <p14:creationId xmlns:p14="http://schemas.microsoft.com/office/powerpoint/2010/main" val="2972529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304800" y="381000"/>
            <a:ext cx="8077200" cy="381000"/>
          </a:xfrm>
        </p:spPr>
        <p:txBody>
          <a:bodyPr>
            <a:noAutofit/>
          </a:bodyPr>
          <a:lstStyle/>
          <a:p>
            <a:pPr algn="ctr"/>
            <a:r>
              <a:rPr lang="en-US" sz="1800" dirty="0"/>
              <a:t>Why Ridgehead?</a:t>
            </a:r>
          </a:p>
        </p:txBody>
      </p:sp>
      <p:sp>
        <p:nvSpPr>
          <p:cNvPr id="4" name="Content Placeholder 3"/>
          <p:cNvSpPr>
            <a:spLocks noGrp="1"/>
          </p:cNvSpPr>
          <p:nvPr>
            <p:ph sz="quarter" idx="15"/>
          </p:nvPr>
        </p:nvSpPr>
        <p:spPr>
          <a:xfrm>
            <a:off x="304800" y="1295400"/>
            <a:ext cx="8074152" cy="3843746"/>
          </a:xfrm>
        </p:spPr>
        <p:txBody>
          <a:bodyPr>
            <a:noAutofit/>
          </a:bodyPr>
          <a:lstStyle/>
          <a:p>
            <a:pPr marL="404813" indent="-404813">
              <a:buFont typeface="Arial" charset="0"/>
              <a:buChar char="•"/>
            </a:pPr>
            <a:r>
              <a:rPr lang="en-US" sz="2000" dirty="0"/>
              <a:t>Full service development and integration skills</a:t>
            </a:r>
          </a:p>
          <a:p>
            <a:pPr marL="404813" indent="-404813">
              <a:buFont typeface="Arial" charset="0"/>
              <a:buChar char="•"/>
            </a:pPr>
            <a:r>
              <a:rPr lang="en-US" sz="2000" dirty="0"/>
              <a:t>Take total control of projects, from design through documentation, development, integration, QA/testing, deployment, and support.</a:t>
            </a:r>
          </a:p>
          <a:p>
            <a:pPr marL="404813" indent="-404813">
              <a:buFont typeface="Arial" charset="0"/>
              <a:buChar char="•"/>
            </a:pPr>
            <a:r>
              <a:rPr lang="en-US" sz="2000" dirty="0"/>
              <a:t>Competitive project based pricing or time &amp; material pricing.</a:t>
            </a:r>
          </a:p>
          <a:p>
            <a:pPr marL="404813" indent="-404813">
              <a:buFont typeface="Arial" charset="0"/>
              <a:buChar char="•"/>
            </a:pPr>
            <a:r>
              <a:rPr lang="en-US" sz="2000" dirty="0"/>
              <a:t>Lower cost due to blended team of on-and-offshore resources – represented by US based points-of-contact and leadership.</a:t>
            </a:r>
          </a:p>
          <a:p>
            <a:pPr marL="404813" indent="-404813">
              <a:buFont typeface="Arial" charset="0"/>
              <a:buChar char="•"/>
            </a:pPr>
            <a:r>
              <a:rPr lang="en-US" sz="2000" dirty="0"/>
              <a:t>Ridgehead brings tools and technologies to engagements to reduce development time and increase features and functionality.</a:t>
            </a:r>
          </a:p>
          <a:p>
            <a:pPr marL="404813" indent="-404813">
              <a:buFont typeface="Arial" charset="0"/>
              <a:buChar char="•"/>
            </a:pPr>
            <a:r>
              <a:rPr lang="en-US" sz="2000" dirty="0"/>
              <a:t>Follow-the-sun availability for the systems we support.</a:t>
            </a:r>
          </a:p>
          <a:p>
            <a:pPr marL="404813" indent="-404813">
              <a:buFont typeface="Arial" charset="0"/>
              <a:buChar char="•"/>
            </a:pPr>
            <a:r>
              <a:rPr lang="en-US" sz="2000" dirty="0"/>
              <a:t>Proven track record of delivering quality solutions.</a:t>
            </a:r>
          </a:p>
          <a:p>
            <a:pPr marL="404813" indent="-404813">
              <a:buFont typeface="Arial" charset="0"/>
              <a:buChar char="•"/>
            </a:pPr>
            <a:r>
              <a:rPr lang="en-US" sz="2000" dirty="0"/>
              <a:t>Ridgehead can provide its own K-Fuze CMS application for out clients allowing us to deliver a rich ticket, content, customer and web solution.</a:t>
            </a:r>
          </a:p>
          <a:p>
            <a:pPr marL="404813" indent="-404813">
              <a:buFont typeface="Arial" charset="0"/>
              <a:buChar char="•"/>
            </a:pPr>
            <a:endParaRPr lang="en-US" sz="2000" dirty="0"/>
          </a:p>
          <a:p>
            <a:pPr marL="404813" indent="-404813">
              <a:buFont typeface="Arial" charset="0"/>
              <a:buChar char="•"/>
            </a:pPr>
            <a:endParaRPr lang="en-US" sz="2000" dirty="0"/>
          </a:p>
          <a:p>
            <a:pPr marL="171450" indent="-171450">
              <a:buFont typeface="Arial" charset="0"/>
              <a:buChar char="•"/>
            </a:pPr>
            <a:endParaRPr lang="en-US" sz="2000" dirty="0"/>
          </a:p>
          <a:p>
            <a:pPr marL="171450" indent="-171450">
              <a:buFont typeface="Arial" charset="0"/>
              <a:buChar char="•"/>
            </a:pPr>
            <a:endParaRPr lang="en-US" sz="2000" dirty="0"/>
          </a:p>
        </p:txBody>
      </p:sp>
      <p:sp>
        <p:nvSpPr>
          <p:cNvPr id="9" name="TextBox 8"/>
          <p:cNvSpPr txBox="1"/>
          <p:nvPr/>
        </p:nvSpPr>
        <p:spPr>
          <a:xfrm>
            <a:off x="334409" y="5562600"/>
            <a:ext cx="4298421" cy="400110"/>
          </a:xfrm>
          <a:prstGeom prst="rect">
            <a:avLst/>
          </a:prstGeom>
          <a:noFill/>
        </p:spPr>
        <p:txBody>
          <a:bodyPr wrap="none" rtlCol="0">
            <a:spAutoFit/>
          </a:bodyPr>
          <a:lstStyle/>
          <a:p>
            <a:r>
              <a:rPr lang="en-US" sz="2000" dirty="0"/>
              <a:t>Plus, we love what we do, and it shows.</a:t>
            </a:r>
          </a:p>
        </p:txBody>
      </p:sp>
      <p:sp>
        <p:nvSpPr>
          <p:cNvPr id="10" name="TextBox 9"/>
          <p:cNvSpPr txBox="1"/>
          <p:nvPr/>
        </p:nvSpPr>
        <p:spPr>
          <a:xfrm>
            <a:off x="304800" y="828645"/>
            <a:ext cx="3437608" cy="400110"/>
          </a:xfrm>
          <a:prstGeom prst="rect">
            <a:avLst/>
          </a:prstGeom>
          <a:noFill/>
        </p:spPr>
        <p:txBody>
          <a:bodyPr wrap="none" rtlCol="0">
            <a:spAutoFit/>
          </a:bodyPr>
          <a:lstStyle/>
          <a:p>
            <a:r>
              <a:rPr lang="en-US" sz="2000" dirty="0"/>
              <a:t>Lots of reasons, here are a few:</a:t>
            </a:r>
          </a:p>
        </p:txBody>
      </p:sp>
      <p:sp>
        <p:nvSpPr>
          <p:cNvPr id="7" name="Title 1">
            <a:extLst>
              <a:ext uri="{FF2B5EF4-FFF2-40B4-BE49-F238E27FC236}">
                <a16:creationId xmlns:a16="http://schemas.microsoft.com/office/drawing/2014/main" id="{7F9189FA-7866-4336-912C-B0215FC93DD2}"/>
              </a:ext>
            </a:extLst>
          </p:cNvPr>
          <p:cNvSpPr>
            <a:spLocks noGrp="1"/>
          </p:cNvSpPr>
          <p:nvPr>
            <p:ph type="title"/>
          </p:nvPr>
        </p:nvSpPr>
        <p:spPr>
          <a:xfrm rot="-5400000">
            <a:off x="5448300" y="3162300"/>
            <a:ext cx="6858000" cy="533400"/>
          </a:xfrm>
        </p:spPr>
        <p:txBody>
          <a:bodyPr>
            <a:normAutofit/>
          </a:bodyPr>
          <a:lstStyle/>
          <a:p>
            <a:pPr algn="ctr"/>
            <a:endParaRPr lang="en-US" dirty="0"/>
          </a:p>
        </p:txBody>
      </p:sp>
    </p:spTree>
    <p:extLst>
      <p:ext uri="{BB962C8B-B14F-4D97-AF65-F5344CB8AC3E}">
        <p14:creationId xmlns:p14="http://schemas.microsoft.com/office/powerpoint/2010/main" val="1570468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304800" y="381000"/>
            <a:ext cx="8077200" cy="381000"/>
          </a:xfrm>
        </p:spPr>
        <p:txBody>
          <a:bodyPr>
            <a:noAutofit/>
          </a:bodyPr>
          <a:lstStyle/>
          <a:p>
            <a:pPr algn="ctr"/>
            <a:r>
              <a:rPr lang="en-US" sz="1800" dirty="0"/>
              <a:t>Contact</a:t>
            </a:r>
          </a:p>
        </p:txBody>
      </p:sp>
      <p:sp>
        <p:nvSpPr>
          <p:cNvPr id="10" name="TextBox 9"/>
          <p:cNvSpPr txBox="1"/>
          <p:nvPr/>
        </p:nvSpPr>
        <p:spPr>
          <a:xfrm>
            <a:off x="304800" y="828644"/>
            <a:ext cx="8077200" cy="707886"/>
          </a:xfrm>
          <a:prstGeom prst="rect">
            <a:avLst/>
          </a:prstGeom>
          <a:noFill/>
        </p:spPr>
        <p:txBody>
          <a:bodyPr wrap="square" rtlCol="0">
            <a:spAutoFit/>
          </a:bodyPr>
          <a:lstStyle/>
          <a:p>
            <a:r>
              <a:rPr lang="en-US" sz="2000" dirty="0"/>
              <a:t>Contact us, and we will help you with your next development, integration, or consulting engagement:</a:t>
            </a:r>
          </a:p>
        </p:txBody>
      </p:sp>
      <p:sp>
        <p:nvSpPr>
          <p:cNvPr id="8" name="TextBox 7"/>
          <p:cNvSpPr txBox="1"/>
          <p:nvPr/>
        </p:nvSpPr>
        <p:spPr>
          <a:xfrm>
            <a:off x="2286000" y="1752600"/>
            <a:ext cx="3377720" cy="4401205"/>
          </a:xfrm>
          <a:prstGeom prst="rect">
            <a:avLst/>
          </a:prstGeom>
          <a:noFill/>
        </p:spPr>
        <p:txBody>
          <a:bodyPr wrap="none" rtlCol="0">
            <a:spAutoFit/>
          </a:bodyPr>
          <a:lstStyle/>
          <a:p>
            <a:r>
              <a:rPr lang="en-US" sz="2000" b="1" dirty="0"/>
              <a:t>Ridgehead Software, Inc</a:t>
            </a:r>
            <a:r>
              <a:rPr lang="en-US" sz="2000" dirty="0"/>
              <a:t>.</a:t>
            </a:r>
          </a:p>
          <a:p>
            <a:r>
              <a:rPr lang="en-US" sz="2000" dirty="0"/>
              <a:t>225 Union Blvd. </a:t>
            </a:r>
          </a:p>
          <a:p>
            <a:r>
              <a:rPr lang="en-US" sz="2000" dirty="0"/>
              <a:t>Suite 150</a:t>
            </a:r>
          </a:p>
          <a:p>
            <a:r>
              <a:rPr lang="en-US" sz="2000" dirty="0"/>
              <a:t>Lakewood CO 80228</a:t>
            </a:r>
          </a:p>
          <a:p>
            <a:r>
              <a:rPr lang="en-US" sz="2000" dirty="0">
                <a:hlinkClick r:id="rId2"/>
              </a:rPr>
              <a:t>www.ridgehead.com</a:t>
            </a:r>
            <a:endParaRPr lang="en-US" sz="2000" dirty="0"/>
          </a:p>
          <a:p>
            <a:endParaRPr lang="en-US" sz="2000" dirty="0"/>
          </a:p>
          <a:p>
            <a:r>
              <a:rPr lang="nl-NL" sz="2000" dirty="0"/>
              <a:t>Kevin Smith</a:t>
            </a:r>
            <a:br>
              <a:rPr lang="nl-NL" sz="2000" dirty="0"/>
            </a:br>
            <a:r>
              <a:rPr lang="nl-NL" sz="2000" dirty="0">
                <a:hlinkClick r:id="rId3"/>
              </a:rPr>
              <a:t>kevin.smith@ridgehead.com</a:t>
            </a:r>
            <a:br>
              <a:rPr lang="nl-NL" sz="2000" dirty="0"/>
            </a:br>
            <a:r>
              <a:rPr lang="nl-NL" sz="2000" dirty="0"/>
              <a:t>+1 (720) 280-0067</a:t>
            </a:r>
          </a:p>
          <a:p>
            <a:endParaRPr lang="nl-NL" sz="2000" dirty="0"/>
          </a:p>
          <a:p>
            <a:r>
              <a:rPr lang="nl-NL" sz="2000" dirty="0"/>
              <a:t>Matt Haggerty</a:t>
            </a:r>
          </a:p>
          <a:p>
            <a:r>
              <a:rPr lang="nl-NL" sz="2000" dirty="0">
                <a:hlinkClick r:id="rId4"/>
              </a:rPr>
              <a:t>Matt.haggety@ridgehead.com</a:t>
            </a:r>
            <a:endParaRPr lang="nl-NL" sz="2000" dirty="0"/>
          </a:p>
          <a:p>
            <a:r>
              <a:rPr lang="nl-NL" sz="2000" dirty="0"/>
              <a:t>+1 (773) 793-3251</a:t>
            </a:r>
          </a:p>
          <a:p>
            <a:endParaRPr lang="en-US" sz="2000" dirty="0"/>
          </a:p>
        </p:txBody>
      </p:sp>
      <p:sp>
        <p:nvSpPr>
          <p:cNvPr id="6" name="Title 1">
            <a:extLst>
              <a:ext uri="{FF2B5EF4-FFF2-40B4-BE49-F238E27FC236}">
                <a16:creationId xmlns:a16="http://schemas.microsoft.com/office/drawing/2014/main" id="{E068E995-D14F-4889-8EC1-8173D5B2FBB9}"/>
              </a:ext>
            </a:extLst>
          </p:cNvPr>
          <p:cNvSpPr>
            <a:spLocks noGrp="1"/>
          </p:cNvSpPr>
          <p:nvPr>
            <p:ph type="title"/>
          </p:nvPr>
        </p:nvSpPr>
        <p:spPr>
          <a:xfrm rot="-5400000">
            <a:off x="5448300" y="3162300"/>
            <a:ext cx="6858000" cy="533400"/>
          </a:xfrm>
        </p:spPr>
        <p:txBody>
          <a:bodyPr>
            <a:normAutofit/>
          </a:bodyPr>
          <a:lstStyle/>
          <a:p>
            <a:pPr algn="ctr"/>
            <a:endParaRPr lang="en-US" dirty="0"/>
          </a:p>
        </p:txBody>
      </p:sp>
      <p:pic>
        <p:nvPicPr>
          <p:cNvPr id="5" name="Picture 4">
            <a:hlinkClick r:id="rId5"/>
            <a:extLst>
              <a:ext uri="{FF2B5EF4-FFF2-40B4-BE49-F238E27FC236}">
                <a16:creationId xmlns:a16="http://schemas.microsoft.com/office/drawing/2014/main" id="{90397A24-CB00-438A-90D9-B2DDAEBC915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82714" y="1828800"/>
            <a:ext cx="762000" cy="762000"/>
          </a:xfrm>
          <a:prstGeom prst="rect">
            <a:avLst/>
          </a:prstGeom>
        </p:spPr>
      </p:pic>
      <p:pic>
        <p:nvPicPr>
          <p:cNvPr id="9" name="Picture 8">
            <a:hlinkClick r:id="rId7"/>
            <a:extLst>
              <a:ext uri="{FF2B5EF4-FFF2-40B4-BE49-F238E27FC236}">
                <a16:creationId xmlns:a16="http://schemas.microsoft.com/office/drawing/2014/main" id="{BB6D4177-A7DB-4334-A317-F29DBFB4C1B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91311" y="2507943"/>
            <a:ext cx="544805" cy="544805"/>
          </a:xfrm>
          <a:prstGeom prst="rect">
            <a:avLst/>
          </a:prstGeom>
        </p:spPr>
      </p:pic>
      <p:pic>
        <p:nvPicPr>
          <p:cNvPr id="12" name="Picture 11">
            <a:hlinkClick r:id="rId7"/>
            <a:extLst>
              <a:ext uri="{FF2B5EF4-FFF2-40B4-BE49-F238E27FC236}">
                <a16:creationId xmlns:a16="http://schemas.microsoft.com/office/drawing/2014/main" id="{90E35B2B-BE7B-40C5-82F0-FA6C588E59B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73089" y="3076352"/>
            <a:ext cx="581248" cy="581248"/>
          </a:xfrm>
          <a:prstGeom prst="rect">
            <a:avLst/>
          </a:prstGeom>
        </p:spPr>
      </p:pic>
    </p:spTree>
    <p:extLst>
      <p:ext uri="{BB962C8B-B14F-4D97-AF65-F5344CB8AC3E}">
        <p14:creationId xmlns:p14="http://schemas.microsoft.com/office/powerpoint/2010/main" val="456294363"/>
      </p:ext>
    </p:extLst>
  </p:cSld>
  <p:clrMapOvr>
    <a:masterClrMapping/>
  </p:clrMapOvr>
</p:sld>
</file>

<file path=ppt/theme/theme1.xml><?xml version="1.0" encoding="utf-8"?>
<a:theme xmlns:a="http://schemas.openxmlformats.org/drawingml/2006/main" name="Pitchbook">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Pitch Book.potx</Template>
  <TotalTime>0</TotalTime>
  <Words>578</Words>
  <Application>Microsoft Office PowerPoint</Application>
  <PresentationFormat>On-screen Show (4:3)</PresentationFormat>
  <Paragraphs>86</Paragraphs>
  <Slides>7</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Open Sans</vt:lpstr>
      <vt:lpstr>Pitchbook</vt:lpstr>
      <vt:lpstr>Ridgehead software, Inc.</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2010-04-19T20:44:32Z</dcterms:created>
  <dcterms:modified xsi:type="dcterms:W3CDTF">2018-07-30T18:19:40Z</dcterms:modified>
</cp:coreProperties>
</file>